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9"/>
  </p:notesMasterIdLst>
  <p:sldIdLst>
    <p:sldId id="256" r:id="rId2"/>
    <p:sldId id="258" r:id="rId3"/>
    <p:sldId id="292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87" r:id="rId13"/>
    <p:sldId id="275" r:id="rId14"/>
    <p:sldId id="302" r:id="rId15"/>
    <p:sldId id="303" r:id="rId16"/>
    <p:sldId id="304" r:id="rId17"/>
    <p:sldId id="289" r:id="rId18"/>
    <p:sldId id="276" r:id="rId19"/>
    <p:sldId id="277" r:id="rId20"/>
    <p:sldId id="268" r:id="rId21"/>
    <p:sldId id="293" r:id="rId22"/>
    <p:sldId id="294" r:id="rId23"/>
    <p:sldId id="269" r:id="rId24"/>
    <p:sldId id="295" r:id="rId25"/>
    <p:sldId id="270" r:id="rId26"/>
    <p:sldId id="271" r:id="rId27"/>
    <p:sldId id="296" r:id="rId28"/>
    <p:sldId id="272" r:id="rId29"/>
    <p:sldId id="273" r:id="rId30"/>
    <p:sldId id="297" r:id="rId31"/>
    <p:sldId id="298" r:id="rId32"/>
    <p:sldId id="274" r:id="rId33"/>
    <p:sldId id="299" r:id="rId34"/>
    <p:sldId id="300" r:id="rId35"/>
    <p:sldId id="301" r:id="rId36"/>
    <p:sldId id="290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305" r:id="rId45"/>
    <p:sldId id="285" r:id="rId46"/>
    <p:sldId id="291" r:id="rId47"/>
    <p:sldId id="286" r:id="rId48"/>
  </p:sldIdLst>
  <p:sldSz cx="20104100" cy="11309350"/>
  <p:notesSz cx="20104100" cy="11309350"/>
  <p:embeddedFontLst>
    <p:embeddedFont>
      <p:font typeface="Barlow" pitchFamily="2" charset="77"/>
      <p:regular r:id="rId50"/>
      <p:bold r:id="rId51"/>
      <p:italic r:id="rId52"/>
      <p:boldItalic r:id="rId53"/>
    </p:embeddedFont>
    <p:embeddedFont>
      <p:font typeface="Barlow Condensed" panose="020F0502020204030204" pitchFamily="34" charset="0"/>
      <p:regular r:id="rId54"/>
      <p:bold r:id="rId55"/>
      <p:italic r:id="rId56"/>
      <p:boldItalic r:id="rId57"/>
    </p:embeddedFont>
    <p:embeddedFont>
      <p:font typeface="Barlow Condensed ExtraBold" panose="020F0502020204030204" pitchFamily="34" charset="0"/>
      <p:bold r:id="rId58"/>
      <p:italic r:id="rId59"/>
      <p:boldItalic r:id="rId60"/>
    </p:embeddedFont>
    <p:embeddedFont>
      <p:font typeface="Barlow Condensed SemiBold" panose="020F0502020204030204" pitchFamily="34" charset="0"/>
      <p:regular r:id="rId61"/>
      <p:bold r:id="rId62"/>
      <p:italic r:id="rId63"/>
      <p:boldItalic r:id="rId64"/>
    </p:embeddedFont>
    <p:embeddedFont>
      <p:font typeface="Barlow ExtraBold" panose="020F0502020204030204" pitchFamily="34" charset="0"/>
      <p:bold r:id="rId65"/>
      <p:italic r:id="rId66"/>
      <p:boldItalic r:id="rId67"/>
    </p:embeddedFont>
    <p:embeddedFont>
      <p:font typeface="Barlow Medium" panose="020F0502020204030204" pitchFamily="3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48"/>
  </p:normalViewPr>
  <p:slideViewPr>
    <p:cSldViewPr snapToGrid="0">
      <p:cViewPr varScale="1">
        <p:scale>
          <a:sx n="70" d="100"/>
          <a:sy n="70" d="100"/>
        </p:scale>
        <p:origin x="208" y="9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ver">
  <p:cSld name="Main Cov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A screen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794"/>
            <a:ext cx="20104100" cy="1130855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5299075" y="3140075"/>
            <a:ext cx="95059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7286625" y="4283075"/>
            <a:ext cx="55308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>
            <a:off x="5480050" y="8016101"/>
            <a:ext cx="13786954" cy="2394485"/>
            <a:chOff x="5480050" y="5354181"/>
            <a:chExt cx="13786954" cy="2394485"/>
          </a:xfrm>
        </p:grpSpPr>
        <p:grpSp>
          <p:nvGrpSpPr>
            <p:cNvPr id="205" name="Google Shape;205;p13"/>
            <p:cNvGrpSpPr/>
            <p:nvPr/>
          </p:nvGrpSpPr>
          <p:grpSpPr>
            <a:xfrm>
              <a:off x="6758956" y="5354181"/>
              <a:ext cx="12508047" cy="2394485"/>
              <a:chOff x="6758956" y="5354181"/>
              <a:chExt cx="12508047" cy="2394485"/>
            </a:xfrm>
          </p:grpSpPr>
          <p:sp>
            <p:nvSpPr>
              <p:cNvPr id="206" name="Google Shape;206;p13"/>
              <p:cNvSpPr/>
              <p:nvPr/>
            </p:nvSpPr>
            <p:spPr>
              <a:xfrm>
                <a:off x="6758956" y="5402976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rgbClr val="0E21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6795604" y="5354181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chemeClr val="lt1"/>
              </a:solidFill>
              <a:ln w="17250" cap="flat" cmpd="sng">
                <a:solidFill>
                  <a:srgbClr val="142C4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8" name="Google Shape;208;p13"/>
            <p:cNvCxnSpPr/>
            <p:nvPr/>
          </p:nvCxnSpPr>
          <p:spPr>
            <a:xfrm>
              <a:off x="5480050" y="6549526"/>
              <a:ext cx="131555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209" name="Google Shape;209;p13"/>
          <p:cNvGrpSpPr/>
          <p:nvPr/>
        </p:nvGrpSpPr>
        <p:grpSpPr>
          <a:xfrm>
            <a:off x="5480050" y="5354181"/>
            <a:ext cx="13786954" cy="2394485"/>
            <a:chOff x="5480050" y="5354181"/>
            <a:chExt cx="13786954" cy="2394485"/>
          </a:xfrm>
        </p:grpSpPr>
        <p:grpSp>
          <p:nvGrpSpPr>
            <p:cNvPr id="210" name="Google Shape;210;p13"/>
            <p:cNvGrpSpPr/>
            <p:nvPr/>
          </p:nvGrpSpPr>
          <p:grpSpPr>
            <a:xfrm>
              <a:off x="6758956" y="5354181"/>
              <a:ext cx="12508047" cy="2394485"/>
              <a:chOff x="6758956" y="5354181"/>
              <a:chExt cx="12508047" cy="2394485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6758956" y="5402976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rgbClr val="0E21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6795604" y="5354181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chemeClr val="lt1"/>
              </a:solidFill>
              <a:ln w="17250" cap="flat" cmpd="sng">
                <a:solidFill>
                  <a:srgbClr val="142C4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3" name="Google Shape;213;p13"/>
            <p:cNvCxnSpPr/>
            <p:nvPr/>
          </p:nvCxnSpPr>
          <p:spPr>
            <a:xfrm>
              <a:off x="5480050" y="6549526"/>
              <a:ext cx="131555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214" name="Google Shape;214;p13"/>
          <p:cNvGrpSpPr/>
          <p:nvPr/>
        </p:nvGrpSpPr>
        <p:grpSpPr>
          <a:xfrm>
            <a:off x="5480050" y="2726790"/>
            <a:ext cx="13786954" cy="2394485"/>
            <a:chOff x="5480050" y="5354181"/>
            <a:chExt cx="13786954" cy="2394485"/>
          </a:xfrm>
        </p:grpSpPr>
        <p:grpSp>
          <p:nvGrpSpPr>
            <p:cNvPr id="215" name="Google Shape;215;p13"/>
            <p:cNvGrpSpPr/>
            <p:nvPr/>
          </p:nvGrpSpPr>
          <p:grpSpPr>
            <a:xfrm>
              <a:off x="6758956" y="5354181"/>
              <a:ext cx="12508047" cy="2394485"/>
              <a:chOff x="6758956" y="5354181"/>
              <a:chExt cx="12508047" cy="2394485"/>
            </a:xfrm>
          </p:grpSpPr>
          <p:sp>
            <p:nvSpPr>
              <p:cNvPr id="216" name="Google Shape;216;p13"/>
              <p:cNvSpPr/>
              <p:nvPr/>
            </p:nvSpPr>
            <p:spPr>
              <a:xfrm>
                <a:off x="6758956" y="5402976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rgbClr val="0E21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6795604" y="5354181"/>
                <a:ext cx="12471400" cy="2345690"/>
              </a:xfrm>
              <a:custGeom>
                <a:avLst/>
                <a:gdLst/>
                <a:ahLst/>
                <a:cxnLst/>
                <a:rect l="l" t="t" r="r" b="b"/>
                <a:pathLst>
                  <a:path w="12471400" h="2345690" extrusionOk="0">
                    <a:moveTo>
                      <a:pt x="12470824" y="2345478"/>
                    </a:moveTo>
                    <a:lnTo>
                      <a:pt x="0" y="2345478"/>
                    </a:lnTo>
                    <a:lnTo>
                      <a:pt x="0" y="0"/>
                    </a:lnTo>
                    <a:lnTo>
                      <a:pt x="12470824" y="0"/>
                    </a:lnTo>
                    <a:lnTo>
                      <a:pt x="12470824" y="2345478"/>
                    </a:lnTo>
                    <a:close/>
                  </a:path>
                </a:pathLst>
              </a:custGeom>
              <a:solidFill>
                <a:schemeClr val="lt1"/>
              </a:solidFill>
              <a:ln w="17250" cap="flat" cmpd="sng">
                <a:solidFill>
                  <a:srgbClr val="142C4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8" name="Google Shape;218;p13"/>
            <p:cNvCxnSpPr/>
            <p:nvPr/>
          </p:nvCxnSpPr>
          <p:spPr>
            <a:xfrm>
              <a:off x="5480050" y="6549526"/>
              <a:ext cx="131555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19" name="Google Shape;219;p13"/>
          <p:cNvSpPr txBox="1">
            <a:spLocks noGrp="1"/>
          </p:cNvSpPr>
          <p:nvPr>
            <p:ph type="body" idx="1"/>
          </p:nvPr>
        </p:nvSpPr>
        <p:spPr>
          <a:xfrm>
            <a:off x="1563530" y="3534109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body" idx="2"/>
          </p:nvPr>
        </p:nvSpPr>
        <p:spPr>
          <a:xfrm>
            <a:off x="1563530" y="6160577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body" idx="3"/>
          </p:nvPr>
        </p:nvSpPr>
        <p:spPr>
          <a:xfrm>
            <a:off x="1563530" y="8845411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13"/>
          <p:cNvGrpSpPr/>
          <p:nvPr/>
        </p:nvGrpSpPr>
        <p:grpSpPr>
          <a:xfrm>
            <a:off x="846051" y="3638670"/>
            <a:ext cx="419101" cy="421819"/>
            <a:chOff x="8604250" y="4443170"/>
            <a:chExt cx="419101" cy="421819"/>
          </a:xfrm>
        </p:grpSpPr>
        <p:sp>
          <p:nvSpPr>
            <p:cNvPr id="223" name="Google Shape;223;p13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3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225" name="Google Shape;225;p13"/>
          <p:cNvGrpSpPr/>
          <p:nvPr/>
        </p:nvGrpSpPr>
        <p:grpSpPr>
          <a:xfrm>
            <a:off x="846051" y="6245682"/>
            <a:ext cx="419101" cy="421819"/>
            <a:chOff x="8604250" y="4443170"/>
            <a:chExt cx="419101" cy="421819"/>
          </a:xfrm>
        </p:grpSpPr>
        <p:sp>
          <p:nvSpPr>
            <p:cNvPr id="226" name="Google Shape;226;p13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228" name="Google Shape;228;p13"/>
          <p:cNvGrpSpPr/>
          <p:nvPr/>
        </p:nvGrpSpPr>
        <p:grpSpPr>
          <a:xfrm>
            <a:off x="846051" y="8949971"/>
            <a:ext cx="419101" cy="421819"/>
            <a:chOff x="8604250" y="4443170"/>
            <a:chExt cx="419101" cy="421819"/>
          </a:xfrm>
        </p:grpSpPr>
        <p:sp>
          <p:nvSpPr>
            <p:cNvPr id="229" name="Google Shape;229;p13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3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231" name="Google Shape;231;p13"/>
          <p:cNvSpPr txBox="1">
            <a:spLocks noGrp="1"/>
          </p:cNvSpPr>
          <p:nvPr>
            <p:ph type="body" idx="4"/>
          </p:nvPr>
        </p:nvSpPr>
        <p:spPr>
          <a:xfrm>
            <a:off x="7080250" y="2999641"/>
            <a:ext cx="119634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body" idx="5"/>
          </p:nvPr>
        </p:nvSpPr>
        <p:spPr>
          <a:xfrm>
            <a:off x="7080250" y="5661198"/>
            <a:ext cx="119634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3"/>
          <p:cNvSpPr txBox="1">
            <a:spLocks noGrp="1"/>
          </p:cNvSpPr>
          <p:nvPr>
            <p:ph type="body" idx="6"/>
          </p:nvPr>
        </p:nvSpPr>
        <p:spPr>
          <a:xfrm>
            <a:off x="7080250" y="8371741"/>
            <a:ext cx="119634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>
            <a:spLocks noGrp="1"/>
          </p:cNvSpPr>
          <p:nvPr>
            <p:ph type="title"/>
          </p:nvPr>
        </p:nvSpPr>
        <p:spPr>
          <a:xfrm>
            <a:off x="824961" y="762037"/>
            <a:ext cx="7928312" cy="188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9740153" y="1139525"/>
            <a:ext cx="9526270" cy="9656445"/>
          </a:xfrm>
          <a:custGeom>
            <a:avLst/>
            <a:gdLst/>
            <a:ahLst/>
            <a:cxnLst/>
            <a:rect l="l" t="t" r="r" b="b"/>
            <a:pathLst>
              <a:path w="9526269" h="9656445" extrusionOk="0">
                <a:moveTo>
                  <a:pt x="9526275" y="9655957"/>
                </a:moveTo>
                <a:lnTo>
                  <a:pt x="0" y="9655957"/>
                </a:lnTo>
                <a:lnTo>
                  <a:pt x="0" y="0"/>
                </a:lnTo>
                <a:lnTo>
                  <a:pt x="9526275" y="0"/>
                </a:lnTo>
                <a:lnTo>
                  <a:pt x="9526275" y="9655957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14"/>
          <p:cNvGrpSpPr/>
          <p:nvPr/>
        </p:nvGrpSpPr>
        <p:grpSpPr>
          <a:xfrm>
            <a:off x="14766952" y="6646667"/>
            <a:ext cx="4075093" cy="3718222"/>
            <a:chOff x="14766952" y="6646667"/>
            <a:chExt cx="4075093" cy="3718222"/>
          </a:xfrm>
        </p:grpSpPr>
        <p:sp>
          <p:nvSpPr>
            <p:cNvPr id="238" name="Google Shape;238;p14"/>
            <p:cNvSpPr/>
            <p:nvPr/>
          </p:nvSpPr>
          <p:spPr>
            <a:xfrm>
              <a:off x="14766952" y="6678079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09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142C4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4798366" y="6646667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09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14"/>
          <p:cNvSpPr/>
          <p:nvPr/>
        </p:nvSpPr>
        <p:spPr>
          <a:xfrm>
            <a:off x="14798366" y="6646667"/>
            <a:ext cx="4043679" cy="3686810"/>
          </a:xfrm>
          <a:custGeom>
            <a:avLst/>
            <a:gdLst/>
            <a:ahLst/>
            <a:cxnLst/>
            <a:rect l="l" t="t" r="r" b="b"/>
            <a:pathLst>
              <a:path w="4043680" h="3686809" extrusionOk="0">
                <a:moveTo>
                  <a:pt x="4043437" y="3686641"/>
                </a:moveTo>
                <a:lnTo>
                  <a:pt x="0" y="3686641"/>
                </a:lnTo>
                <a:lnTo>
                  <a:pt x="0" y="0"/>
                </a:lnTo>
                <a:lnTo>
                  <a:pt x="4043437" y="0"/>
                </a:lnTo>
                <a:lnTo>
                  <a:pt x="4043437" y="3686641"/>
                </a:lnTo>
                <a:close/>
              </a:path>
            </a:pathLst>
          </a:custGeom>
          <a:noFill/>
          <a:ln w="17275" cap="flat" cmpd="sng">
            <a:solidFill>
              <a:srgbClr val="142C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4"/>
          <p:cNvGrpSpPr/>
          <p:nvPr/>
        </p:nvGrpSpPr>
        <p:grpSpPr>
          <a:xfrm>
            <a:off x="14766952" y="2061675"/>
            <a:ext cx="4075093" cy="3718223"/>
            <a:chOff x="14766952" y="2061675"/>
            <a:chExt cx="4075093" cy="3718223"/>
          </a:xfrm>
        </p:grpSpPr>
        <p:sp>
          <p:nvSpPr>
            <p:cNvPr id="242" name="Google Shape;242;p14"/>
            <p:cNvSpPr/>
            <p:nvPr/>
          </p:nvSpPr>
          <p:spPr>
            <a:xfrm>
              <a:off x="14766952" y="2093088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10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142C4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4798366" y="2061675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10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14798366" y="2061675"/>
            <a:ext cx="4043679" cy="3686810"/>
          </a:xfrm>
          <a:custGeom>
            <a:avLst/>
            <a:gdLst/>
            <a:ahLst/>
            <a:cxnLst/>
            <a:rect l="l" t="t" r="r" b="b"/>
            <a:pathLst>
              <a:path w="4043680" h="3686810" extrusionOk="0">
                <a:moveTo>
                  <a:pt x="4043437" y="3686641"/>
                </a:moveTo>
                <a:lnTo>
                  <a:pt x="0" y="3686641"/>
                </a:lnTo>
                <a:lnTo>
                  <a:pt x="0" y="0"/>
                </a:lnTo>
                <a:lnTo>
                  <a:pt x="4043437" y="0"/>
                </a:lnTo>
                <a:lnTo>
                  <a:pt x="4043437" y="3686641"/>
                </a:lnTo>
                <a:close/>
              </a:path>
            </a:pathLst>
          </a:custGeom>
          <a:noFill/>
          <a:ln w="17275" cap="flat" cmpd="sng">
            <a:solidFill>
              <a:srgbClr val="142C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10225541" y="2061675"/>
            <a:ext cx="4075092" cy="3718223"/>
            <a:chOff x="10225541" y="2061675"/>
            <a:chExt cx="4075092" cy="3718223"/>
          </a:xfrm>
        </p:grpSpPr>
        <p:sp>
          <p:nvSpPr>
            <p:cNvPr id="246" name="Google Shape;246;p14"/>
            <p:cNvSpPr/>
            <p:nvPr/>
          </p:nvSpPr>
          <p:spPr>
            <a:xfrm>
              <a:off x="10225541" y="2093088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10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142C4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0256954" y="2061675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10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0256954" y="2061675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10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noFill/>
            <a:ln w="17275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4"/>
          <p:cNvGrpSpPr/>
          <p:nvPr/>
        </p:nvGrpSpPr>
        <p:grpSpPr>
          <a:xfrm>
            <a:off x="10249258" y="6646667"/>
            <a:ext cx="4075092" cy="3718222"/>
            <a:chOff x="10249258" y="6646667"/>
            <a:chExt cx="4075092" cy="3718222"/>
          </a:xfrm>
        </p:grpSpPr>
        <p:sp>
          <p:nvSpPr>
            <p:cNvPr id="250" name="Google Shape;250;p14"/>
            <p:cNvSpPr/>
            <p:nvPr/>
          </p:nvSpPr>
          <p:spPr>
            <a:xfrm>
              <a:off x="10249258" y="6678079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09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142C4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0280670" y="6646667"/>
              <a:ext cx="4043679" cy="3686810"/>
            </a:xfrm>
            <a:custGeom>
              <a:avLst/>
              <a:gdLst/>
              <a:ahLst/>
              <a:cxnLst/>
              <a:rect l="l" t="t" r="r" b="b"/>
              <a:pathLst>
                <a:path w="4043680" h="3686809" extrusionOk="0">
                  <a:moveTo>
                    <a:pt x="4043437" y="3686641"/>
                  </a:moveTo>
                  <a:lnTo>
                    <a:pt x="0" y="3686641"/>
                  </a:lnTo>
                  <a:lnTo>
                    <a:pt x="0" y="0"/>
                  </a:lnTo>
                  <a:lnTo>
                    <a:pt x="4043437" y="0"/>
                  </a:lnTo>
                  <a:lnTo>
                    <a:pt x="4043437" y="36866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4"/>
          <p:cNvSpPr/>
          <p:nvPr/>
        </p:nvSpPr>
        <p:spPr>
          <a:xfrm>
            <a:off x="10280670" y="6646667"/>
            <a:ext cx="4043679" cy="3686810"/>
          </a:xfrm>
          <a:custGeom>
            <a:avLst/>
            <a:gdLst/>
            <a:ahLst/>
            <a:cxnLst/>
            <a:rect l="l" t="t" r="r" b="b"/>
            <a:pathLst>
              <a:path w="4043680" h="3686809" extrusionOk="0">
                <a:moveTo>
                  <a:pt x="4043437" y="3686641"/>
                </a:moveTo>
                <a:lnTo>
                  <a:pt x="0" y="3686641"/>
                </a:lnTo>
                <a:lnTo>
                  <a:pt x="0" y="0"/>
                </a:lnTo>
                <a:lnTo>
                  <a:pt x="4043437" y="0"/>
                </a:lnTo>
                <a:lnTo>
                  <a:pt x="4043437" y="3686641"/>
                </a:lnTo>
                <a:close/>
              </a:path>
            </a:pathLst>
          </a:custGeom>
          <a:noFill/>
          <a:ln w="17275" cap="flat" cmpd="sng">
            <a:solidFill>
              <a:srgbClr val="142C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0647121" y="1532684"/>
            <a:ext cx="33245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rgbClr val="132D48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2"/>
          </p:nvPr>
        </p:nvSpPr>
        <p:spPr>
          <a:xfrm>
            <a:off x="10647121" y="6117676"/>
            <a:ext cx="33245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rgbClr val="132D48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3"/>
          </p:nvPr>
        </p:nvSpPr>
        <p:spPr>
          <a:xfrm>
            <a:off x="15141300" y="1532684"/>
            <a:ext cx="33245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rgbClr val="132D48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body" idx="4"/>
          </p:nvPr>
        </p:nvSpPr>
        <p:spPr>
          <a:xfrm>
            <a:off x="15141300" y="6117676"/>
            <a:ext cx="332450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rgbClr val="132D48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body" idx="5"/>
          </p:nvPr>
        </p:nvSpPr>
        <p:spPr>
          <a:xfrm>
            <a:off x="828338" y="3851635"/>
            <a:ext cx="7928312" cy="551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132D48"/>
              </a:buClr>
              <a:buSzPts val="3000"/>
              <a:buFont typeface="Barlow"/>
              <a:buNone/>
              <a:defRPr sz="30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body" idx="6"/>
          </p:nvPr>
        </p:nvSpPr>
        <p:spPr>
          <a:xfrm>
            <a:off x="828338" y="2953563"/>
            <a:ext cx="7928312" cy="59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1415"/>
              </a:spcBef>
              <a:spcAft>
                <a:spcPts val="0"/>
              </a:spcAft>
              <a:buClr>
                <a:srgbClr val="79CF57"/>
              </a:buClr>
              <a:buSzPts val="3600"/>
              <a:buFont typeface="Barlow"/>
              <a:buNone/>
              <a:defRPr sz="30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61" name="Google Shape;261;p15"/>
          <p:cNvCxnSpPr/>
          <p:nvPr/>
        </p:nvCxnSpPr>
        <p:spPr>
          <a:xfrm>
            <a:off x="848926" y="6454486"/>
            <a:ext cx="18499525" cy="0"/>
          </a:xfrm>
          <a:prstGeom prst="straightConnector1">
            <a:avLst/>
          </a:prstGeom>
          <a:noFill/>
          <a:ln w="31750" cap="flat" cmpd="sng">
            <a:solidFill>
              <a:srgbClr val="142C4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15"/>
          <p:cNvSpPr/>
          <p:nvPr/>
        </p:nvSpPr>
        <p:spPr>
          <a:xfrm>
            <a:off x="17526891" y="6364487"/>
            <a:ext cx="180000" cy="180000"/>
          </a:xfrm>
          <a:prstGeom prst="rect">
            <a:avLst/>
          </a:prstGeom>
          <a:solidFill>
            <a:srgbClr val="79C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13727558" y="6364487"/>
            <a:ext cx="180000" cy="180000"/>
          </a:xfrm>
          <a:prstGeom prst="rect">
            <a:avLst/>
          </a:prstGeom>
          <a:solidFill>
            <a:srgbClr val="79C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9928226" y="6364487"/>
            <a:ext cx="180000" cy="180000"/>
          </a:xfrm>
          <a:prstGeom prst="rect">
            <a:avLst/>
          </a:prstGeom>
          <a:solidFill>
            <a:srgbClr val="79C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6128894" y="6364487"/>
            <a:ext cx="180000" cy="180000"/>
          </a:xfrm>
          <a:prstGeom prst="rect">
            <a:avLst/>
          </a:prstGeom>
          <a:solidFill>
            <a:srgbClr val="79C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2329562" y="6364487"/>
            <a:ext cx="180000" cy="180000"/>
          </a:xfrm>
          <a:prstGeom prst="rect">
            <a:avLst/>
          </a:prstGeom>
          <a:solidFill>
            <a:srgbClr val="79CF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1"/>
          </p:nvPr>
        </p:nvSpPr>
        <p:spPr>
          <a:xfrm>
            <a:off x="1848062" y="7178675"/>
            <a:ext cx="114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body" idx="2"/>
          </p:nvPr>
        </p:nvSpPr>
        <p:spPr>
          <a:xfrm>
            <a:off x="5647394" y="7178675"/>
            <a:ext cx="114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3"/>
          </p:nvPr>
        </p:nvSpPr>
        <p:spPr>
          <a:xfrm>
            <a:off x="9446726" y="7178675"/>
            <a:ext cx="114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4"/>
          </p:nvPr>
        </p:nvSpPr>
        <p:spPr>
          <a:xfrm>
            <a:off x="13246058" y="7178675"/>
            <a:ext cx="114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5"/>
          </p:nvPr>
        </p:nvSpPr>
        <p:spPr>
          <a:xfrm>
            <a:off x="17027691" y="7178675"/>
            <a:ext cx="114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6"/>
          </p:nvPr>
        </p:nvSpPr>
        <p:spPr>
          <a:xfrm>
            <a:off x="917160" y="8016875"/>
            <a:ext cx="29932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7"/>
          </p:nvPr>
        </p:nvSpPr>
        <p:spPr>
          <a:xfrm>
            <a:off x="4722260" y="8016875"/>
            <a:ext cx="29932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8"/>
          </p:nvPr>
        </p:nvSpPr>
        <p:spPr>
          <a:xfrm>
            <a:off x="8527360" y="8016875"/>
            <a:ext cx="29932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body" idx="9"/>
          </p:nvPr>
        </p:nvSpPr>
        <p:spPr>
          <a:xfrm>
            <a:off x="12329290" y="8016875"/>
            <a:ext cx="29932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body" idx="13"/>
          </p:nvPr>
        </p:nvSpPr>
        <p:spPr>
          <a:xfrm>
            <a:off x="16134391" y="8016875"/>
            <a:ext cx="29932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">
  <p:cSld name="2_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6"/>
          <p:cNvGrpSpPr/>
          <p:nvPr/>
        </p:nvGrpSpPr>
        <p:grpSpPr>
          <a:xfrm rot="10800000">
            <a:off x="11338489" y="3390882"/>
            <a:ext cx="7838475" cy="4685979"/>
            <a:chOff x="841975" y="3390882"/>
            <a:chExt cx="7838475" cy="4685979"/>
          </a:xfrm>
        </p:grpSpPr>
        <p:cxnSp>
          <p:nvCxnSpPr>
            <p:cNvPr id="279" name="Google Shape;279;p16"/>
            <p:cNvCxnSpPr/>
            <p:nvPr/>
          </p:nvCxnSpPr>
          <p:spPr>
            <a:xfrm rot="10800000">
              <a:off x="927136" y="3480529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0" name="Google Shape;280;p16"/>
            <p:cNvSpPr/>
            <p:nvPr/>
          </p:nvSpPr>
          <p:spPr>
            <a:xfrm>
              <a:off x="841975" y="3390882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1" name="Google Shape;281;p16"/>
            <p:cNvCxnSpPr/>
            <p:nvPr/>
          </p:nvCxnSpPr>
          <p:spPr>
            <a:xfrm rot="10800000">
              <a:off x="927136" y="7987214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16"/>
            <p:cNvSpPr/>
            <p:nvPr/>
          </p:nvSpPr>
          <p:spPr>
            <a:xfrm>
              <a:off x="841975" y="7897567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16"/>
          <p:cNvGrpSpPr/>
          <p:nvPr/>
        </p:nvGrpSpPr>
        <p:grpSpPr>
          <a:xfrm>
            <a:off x="841975" y="3390882"/>
            <a:ext cx="7838475" cy="4685979"/>
            <a:chOff x="841975" y="3390882"/>
            <a:chExt cx="7838475" cy="4685979"/>
          </a:xfrm>
        </p:grpSpPr>
        <p:cxnSp>
          <p:nvCxnSpPr>
            <p:cNvPr id="284" name="Google Shape;284;p16"/>
            <p:cNvCxnSpPr/>
            <p:nvPr/>
          </p:nvCxnSpPr>
          <p:spPr>
            <a:xfrm rot="10800000">
              <a:off x="927136" y="3480529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5" name="Google Shape;285;p16"/>
            <p:cNvSpPr/>
            <p:nvPr/>
          </p:nvSpPr>
          <p:spPr>
            <a:xfrm>
              <a:off x="841975" y="3390882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6" name="Google Shape;286;p16"/>
            <p:cNvCxnSpPr/>
            <p:nvPr/>
          </p:nvCxnSpPr>
          <p:spPr>
            <a:xfrm rot="10800000">
              <a:off x="927136" y="7987214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" name="Google Shape;287;p16"/>
            <p:cNvSpPr/>
            <p:nvPr/>
          </p:nvSpPr>
          <p:spPr>
            <a:xfrm>
              <a:off x="841975" y="7897567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8" name="Google Shape;288;p1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5554" y="2051174"/>
            <a:ext cx="8184573" cy="7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824969" y="762037"/>
            <a:ext cx="18028669" cy="101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42C48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body" idx="1"/>
          </p:nvPr>
        </p:nvSpPr>
        <p:spPr>
          <a:xfrm>
            <a:off x="1233267" y="2836225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2"/>
          </p:nvPr>
        </p:nvSpPr>
        <p:spPr>
          <a:xfrm>
            <a:off x="1233267" y="7327504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3"/>
          </p:nvPr>
        </p:nvSpPr>
        <p:spPr>
          <a:xfrm>
            <a:off x="14149083" y="2836225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body" idx="4"/>
          </p:nvPr>
        </p:nvSpPr>
        <p:spPr>
          <a:xfrm>
            <a:off x="14149083" y="7327504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5"/>
          </p:nvPr>
        </p:nvSpPr>
        <p:spPr>
          <a:xfrm>
            <a:off x="1233267" y="3640758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body" idx="6"/>
          </p:nvPr>
        </p:nvSpPr>
        <p:spPr>
          <a:xfrm>
            <a:off x="1233267" y="8148365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7"/>
          </p:nvPr>
        </p:nvSpPr>
        <p:spPr>
          <a:xfrm>
            <a:off x="14132838" y="8148365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8"/>
          </p:nvPr>
        </p:nvSpPr>
        <p:spPr>
          <a:xfrm>
            <a:off x="14149083" y="3640758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9"/>
          </p:nvPr>
        </p:nvSpPr>
        <p:spPr>
          <a:xfrm>
            <a:off x="10703575" y="3489368"/>
            <a:ext cx="144985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3"/>
          </p:nvPr>
        </p:nvSpPr>
        <p:spPr>
          <a:xfrm>
            <a:off x="7547339" y="3489368"/>
            <a:ext cx="13398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body" idx="14"/>
          </p:nvPr>
        </p:nvSpPr>
        <p:spPr>
          <a:xfrm>
            <a:off x="11164696" y="7462133"/>
            <a:ext cx="144985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body" idx="15"/>
          </p:nvPr>
        </p:nvSpPr>
        <p:spPr>
          <a:xfrm>
            <a:off x="7196853" y="7462133"/>
            <a:ext cx="144985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2" name="Google Shape;302;p16" descr="A picture containing text, electronics, project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9738" y="4464463"/>
            <a:ext cx="2236199" cy="244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sec Track Cover">
  <p:cSld name="Infosec Track Cover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7" descr="A picture containing camera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672" y="5675630"/>
            <a:ext cx="4458757" cy="48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7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306" name="Google Shape;306;p17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621865" y="621865"/>
                  </a:moveTo>
                  <a:lnTo>
                    <a:pt x="0" y="621865"/>
                  </a:lnTo>
                  <a:lnTo>
                    <a:pt x="0" y="0"/>
                  </a:lnTo>
                  <a:lnTo>
                    <a:pt x="621865" y="0"/>
                  </a:lnTo>
                  <a:lnTo>
                    <a:pt x="621865" y="621865"/>
                  </a:lnTo>
                  <a:close/>
                </a:path>
              </a:pathLst>
            </a:custGeom>
            <a:solidFill>
              <a:srgbClr val="A463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7" name="Google Shape;307;p17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7328" y="53352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17"/>
          <p:cNvSpPr txBox="1">
            <a:spLocks noGrp="1"/>
          </p:cNvSpPr>
          <p:nvPr>
            <p:ph type="body" idx="1"/>
          </p:nvPr>
        </p:nvSpPr>
        <p:spPr>
          <a:xfrm>
            <a:off x="5480049" y="3608500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11203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809549" y="2369045"/>
            <a:ext cx="18454179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A4639F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Journey Cover">
  <p:cSld name="Executive Journey Cov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809549" y="2376453"/>
            <a:ext cx="18454179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3D41AD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12" name="Google Shape;312;p18" descr="A close up of electron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670" y="5634990"/>
            <a:ext cx="4458757" cy="48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8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314" name="Google Shape;314;p18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0" y="621855"/>
                  </a:moveTo>
                  <a:lnTo>
                    <a:pt x="621855" y="621855"/>
                  </a:lnTo>
                  <a:lnTo>
                    <a:pt x="621855" y="0"/>
                  </a:lnTo>
                  <a:lnTo>
                    <a:pt x="0" y="0"/>
                  </a:lnTo>
                  <a:lnTo>
                    <a:pt x="0" y="621855"/>
                  </a:lnTo>
                  <a:close/>
                </a:path>
              </a:pathLst>
            </a:custGeom>
            <a:solidFill>
              <a:srgbClr val="3B43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931894" y="117311"/>
              <a:ext cx="433705" cy="429895"/>
            </a:xfrm>
            <a:custGeom>
              <a:avLst/>
              <a:gdLst/>
              <a:ahLst/>
              <a:cxnLst/>
              <a:rect l="l" t="t" r="r" b="b"/>
              <a:pathLst>
                <a:path w="433705" h="429895" extrusionOk="0">
                  <a:moveTo>
                    <a:pt x="433410" y="108687"/>
                  </a:moveTo>
                  <a:lnTo>
                    <a:pt x="341047" y="136"/>
                  </a:lnTo>
                  <a:lnTo>
                    <a:pt x="96792" y="0"/>
                  </a:lnTo>
                  <a:lnTo>
                    <a:pt x="0" y="108687"/>
                  </a:lnTo>
                  <a:lnTo>
                    <a:pt x="215249" y="429693"/>
                  </a:lnTo>
                  <a:lnTo>
                    <a:pt x="433410" y="108687"/>
                  </a:lnTo>
                  <a:close/>
                </a:path>
              </a:pathLst>
            </a:custGeom>
            <a:noFill/>
            <a:ln w="14725" cap="flat" cmpd="sng">
              <a:solidFill>
                <a:srgbClr val="3B43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6" name="Google Shape;316;p18" descr="A close up of a sig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5085" y="79721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18"/>
          <p:cNvSpPr txBox="1">
            <a:spLocks noGrp="1"/>
          </p:cNvSpPr>
          <p:nvPr>
            <p:ph type="body" idx="1"/>
          </p:nvPr>
        </p:nvSpPr>
        <p:spPr>
          <a:xfrm>
            <a:off x="5480049" y="3608500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11203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med Journey Cover">
  <p:cSld name="Biomed Journey Cover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671" y="5807075"/>
            <a:ext cx="4458757" cy="488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9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321" name="Google Shape;321;p19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0" y="621855"/>
                  </a:moveTo>
                  <a:lnTo>
                    <a:pt x="621855" y="621855"/>
                  </a:lnTo>
                  <a:lnTo>
                    <a:pt x="621855" y="0"/>
                  </a:lnTo>
                  <a:lnTo>
                    <a:pt x="0" y="0"/>
                  </a:lnTo>
                  <a:lnTo>
                    <a:pt x="0" y="621855"/>
                  </a:lnTo>
                  <a:close/>
                </a:path>
              </a:pathLst>
            </a:custGeom>
            <a:solidFill>
              <a:srgbClr val="D0B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2" name="Google Shape;322;p19" descr="A picture containing drawing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7328" y="58613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5480049" y="3608500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11203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809549" y="2369045"/>
            <a:ext cx="18454179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D1B63B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">
  <p:cSld name="Icons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2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22"/>
          <p:cNvGrpSpPr/>
          <p:nvPr/>
        </p:nvGrpSpPr>
        <p:grpSpPr>
          <a:xfrm>
            <a:off x="1670050" y="2107983"/>
            <a:ext cx="3721580" cy="2475701"/>
            <a:chOff x="1670050" y="2107983"/>
            <a:chExt cx="3721580" cy="2475701"/>
          </a:xfrm>
        </p:grpSpPr>
        <p:grpSp>
          <p:nvGrpSpPr>
            <p:cNvPr id="351" name="Google Shape;351;p22"/>
            <p:cNvGrpSpPr/>
            <p:nvPr/>
          </p:nvGrpSpPr>
          <p:grpSpPr>
            <a:xfrm>
              <a:off x="1734029" y="2107983"/>
              <a:ext cx="3657601" cy="2475701"/>
              <a:chOff x="1670049" y="2107983"/>
              <a:chExt cx="3657601" cy="2475701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1670049" y="2728475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3" name="Google Shape;353;p22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888886" y="2107983"/>
                <a:ext cx="1219927" cy="12199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4" name="Google Shape;354;p22"/>
            <p:cNvSpPr/>
            <p:nvPr/>
          </p:nvSpPr>
          <p:spPr>
            <a:xfrm>
              <a:off x="1670050" y="265527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22"/>
          <p:cNvGrpSpPr/>
          <p:nvPr/>
        </p:nvGrpSpPr>
        <p:grpSpPr>
          <a:xfrm>
            <a:off x="5993128" y="2197895"/>
            <a:ext cx="3724649" cy="2385789"/>
            <a:chOff x="5993128" y="2197895"/>
            <a:chExt cx="3724649" cy="2385789"/>
          </a:xfrm>
        </p:grpSpPr>
        <p:grpSp>
          <p:nvGrpSpPr>
            <p:cNvPr id="356" name="Google Shape;356;p22"/>
            <p:cNvGrpSpPr/>
            <p:nvPr/>
          </p:nvGrpSpPr>
          <p:grpSpPr>
            <a:xfrm>
              <a:off x="6060176" y="2197895"/>
              <a:ext cx="3657601" cy="2385789"/>
              <a:chOff x="5955166" y="2197895"/>
              <a:chExt cx="3657601" cy="2385789"/>
            </a:xfrm>
          </p:grpSpPr>
          <p:sp>
            <p:nvSpPr>
              <p:cNvPr id="357" name="Google Shape;357;p22"/>
              <p:cNvSpPr/>
              <p:nvPr/>
            </p:nvSpPr>
            <p:spPr>
              <a:xfrm>
                <a:off x="5955166" y="2728475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8" name="Google Shape;358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072875" y="2197895"/>
                <a:ext cx="1422183" cy="10401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9" name="Google Shape;359;p22"/>
            <p:cNvSpPr/>
            <p:nvPr/>
          </p:nvSpPr>
          <p:spPr>
            <a:xfrm>
              <a:off x="5993128" y="265527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22"/>
          <p:cNvGrpSpPr/>
          <p:nvPr/>
        </p:nvGrpSpPr>
        <p:grpSpPr>
          <a:xfrm>
            <a:off x="10330998" y="2129213"/>
            <a:ext cx="3712926" cy="2454471"/>
            <a:chOff x="10330998" y="2129213"/>
            <a:chExt cx="3712926" cy="2454471"/>
          </a:xfrm>
        </p:grpSpPr>
        <p:grpSp>
          <p:nvGrpSpPr>
            <p:cNvPr id="361" name="Google Shape;361;p22"/>
            <p:cNvGrpSpPr/>
            <p:nvPr/>
          </p:nvGrpSpPr>
          <p:grpSpPr>
            <a:xfrm>
              <a:off x="10386323" y="2129213"/>
              <a:ext cx="3657601" cy="2454471"/>
              <a:chOff x="10293036" y="2129213"/>
              <a:chExt cx="3657601" cy="2454471"/>
            </a:xfrm>
          </p:grpSpPr>
          <p:sp>
            <p:nvSpPr>
              <p:cNvPr id="362" name="Google Shape;362;p22"/>
              <p:cNvSpPr/>
              <p:nvPr/>
            </p:nvSpPr>
            <p:spPr>
              <a:xfrm>
                <a:off x="10293036" y="2728475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63" name="Google Shape;363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511873" y="2129213"/>
                <a:ext cx="1219926" cy="11985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4" name="Google Shape;364;p22"/>
            <p:cNvSpPr/>
            <p:nvPr/>
          </p:nvSpPr>
          <p:spPr>
            <a:xfrm>
              <a:off x="10330998" y="265527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14672650" y="1940360"/>
            <a:ext cx="3697422" cy="2643324"/>
            <a:chOff x="14672650" y="1940360"/>
            <a:chExt cx="3697422" cy="2643324"/>
          </a:xfrm>
        </p:grpSpPr>
        <p:grpSp>
          <p:nvGrpSpPr>
            <p:cNvPr id="366" name="Google Shape;366;p22"/>
            <p:cNvGrpSpPr/>
            <p:nvPr/>
          </p:nvGrpSpPr>
          <p:grpSpPr>
            <a:xfrm>
              <a:off x="14712471" y="1940360"/>
              <a:ext cx="3657601" cy="2643324"/>
              <a:chOff x="14648491" y="1940360"/>
              <a:chExt cx="3657601" cy="2643324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14648491" y="2728475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68" name="Google Shape;368;p22" descr="A picture containing object, clock, mirror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5832427" y="1940360"/>
                <a:ext cx="1289728" cy="13001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9" name="Google Shape;369;p22"/>
            <p:cNvSpPr/>
            <p:nvPr/>
          </p:nvSpPr>
          <p:spPr>
            <a:xfrm>
              <a:off x="14672650" y="265527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2"/>
          <p:cNvGrpSpPr/>
          <p:nvPr/>
        </p:nvGrpSpPr>
        <p:grpSpPr>
          <a:xfrm>
            <a:off x="1670050" y="4903701"/>
            <a:ext cx="3721580" cy="2524604"/>
            <a:chOff x="1670050" y="4903701"/>
            <a:chExt cx="3721580" cy="2524604"/>
          </a:xfrm>
        </p:grpSpPr>
        <p:grpSp>
          <p:nvGrpSpPr>
            <p:cNvPr id="371" name="Google Shape;371;p22"/>
            <p:cNvGrpSpPr/>
            <p:nvPr/>
          </p:nvGrpSpPr>
          <p:grpSpPr>
            <a:xfrm>
              <a:off x="1734029" y="4903701"/>
              <a:ext cx="3657601" cy="2524604"/>
              <a:chOff x="1734029" y="4903701"/>
              <a:chExt cx="3657601" cy="2524604"/>
            </a:xfrm>
          </p:grpSpPr>
          <p:sp>
            <p:nvSpPr>
              <p:cNvPr id="372" name="Google Shape;372;p22"/>
              <p:cNvSpPr/>
              <p:nvPr/>
            </p:nvSpPr>
            <p:spPr>
              <a:xfrm>
                <a:off x="1734029" y="5573096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3" name="Google Shape;373;p22" descr="A close up of a sign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39907" y="4903701"/>
                <a:ext cx="1245845" cy="12235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4" name="Google Shape;374;p22"/>
            <p:cNvSpPr/>
            <p:nvPr/>
          </p:nvSpPr>
          <p:spPr>
            <a:xfrm>
              <a:off x="1670050" y="5499896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4672650" y="4908713"/>
            <a:ext cx="3697421" cy="2519592"/>
            <a:chOff x="14672650" y="4990172"/>
            <a:chExt cx="3697421" cy="2519592"/>
          </a:xfrm>
        </p:grpSpPr>
        <p:sp>
          <p:nvSpPr>
            <p:cNvPr id="376" name="Google Shape;376;p22"/>
            <p:cNvSpPr/>
            <p:nvPr/>
          </p:nvSpPr>
          <p:spPr>
            <a:xfrm>
              <a:off x="14712470" y="5654555"/>
              <a:ext cx="3657601" cy="1855209"/>
            </a:xfrm>
            <a:prstGeom prst="rect">
              <a:avLst/>
            </a:prstGeom>
            <a:solidFill>
              <a:srgbClr val="F1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672650" y="558135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8" name="Google Shape;378;p22" descr="A picture containing building, door, window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931306" y="4990172"/>
              <a:ext cx="1219927" cy="1198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22"/>
          <p:cNvSpPr/>
          <p:nvPr/>
        </p:nvSpPr>
        <p:spPr>
          <a:xfrm>
            <a:off x="6060176" y="5573096"/>
            <a:ext cx="3657601" cy="1855209"/>
          </a:xfrm>
          <a:prstGeom prst="rect">
            <a:avLst/>
          </a:prstGeom>
          <a:solidFill>
            <a:srgbClr val="F1F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5993128" y="5499896"/>
            <a:ext cx="180000" cy="180000"/>
          </a:xfrm>
          <a:custGeom>
            <a:avLst/>
            <a:gdLst/>
            <a:ahLst/>
            <a:cxnLst/>
            <a:rect l="l" t="t" r="r" b="b"/>
            <a:pathLst>
              <a:path w="419100" h="398145" extrusionOk="0">
                <a:moveTo>
                  <a:pt x="418835" y="397893"/>
                </a:moveTo>
                <a:lnTo>
                  <a:pt x="0" y="397893"/>
                </a:lnTo>
                <a:lnTo>
                  <a:pt x="0" y="0"/>
                </a:lnTo>
                <a:lnTo>
                  <a:pt x="418835" y="0"/>
                </a:lnTo>
                <a:lnTo>
                  <a:pt x="418835" y="397893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2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9313" y="4995449"/>
            <a:ext cx="1279327" cy="10401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22"/>
          <p:cNvGrpSpPr/>
          <p:nvPr/>
        </p:nvGrpSpPr>
        <p:grpSpPr>
          <a:xfrm>
            <a:off x="10330998" y="8376785"/>
            <a:ext cx="3712926" cy="1928409"/>
            <a:chOff x="10330998" y="2655275"/>
            <a:chExt cx="3712926" cy="1928409"/>
          </a:xfrm>
        </p:grpSpPr>
        <p:sp>
          <p:nvSpPr>
            <p:cNvPr id="383" name="Google Shape;383;p22"/>
            <p:cNvSpPr/>
            <p:nvPr/>
          </p:nvSpPr>
          <p:spPr>
            <a:xfrm>
              <a:off x="10386323" y="2728475"/>
              <a:ext cx="3657601" cy="1855209"/>
            </a:xfrm>
            <a:prstGeom prst="rect">
              <a:avLst/>
            </a:prstGeom>
            <a:solidFill>
              <a:srgbClr val="F1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10330998" y="265527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22"/>
          <p:cNvGrpSpPr/>
          <p:nvPr/>
        </p:nvGrpSpPr>
        <p:grpSpPr>
          <a:xfrm>
            <a:off x="14672650" y="8376785"/>
            <a:ext cx="3697421" cy="2091336"/>
            <a:chOff x="14672650" y="5581355"/>
            <a:chExt cx="3697421" cy="2091336"/>
          </a:xfrm>
        </p:grpSpPr>
        <p:sp>
          <p:nvSpPr>
            <p:cNvPr id="386" name="Google Shape;386;p22"/>
            <p:cNvSpPr/>
            <p:nvPr/>
          </p:nvSpPr>
          <p:spPr>
            <a:xfrm>
              <a:off x="14712470" y="5654555"/>
              <a:ext cx="3657601" cy="1855209"/>
            </a:xfrm>
            <a:prstGeom prst="rect">
              <a:avLst/>
            </a:prstGeom>
            <a:solidFill>
              <a:srgbClr val="F1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 txBox="1"/>
            <p:nvPr/>
          </p:nvSpPr>
          <p:spPr>
            <a:xfrm>
              <a:off x="14852650" y="6372562"/>
              <a:ext cx="3377240" cy="1300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508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dirty="0">
                <a:solidFill>
                  <a:srgbClr val="142C48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14672650" y="558135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2"/>
          <p:cNvGrpSpPr/>
          <p:nvPr/>
        </p:nvGrpSpPr>
        <p:grpSpPr>
          <a:xfrm>
            <a:off x="1670050" y="7829493"/>
            <a:ext cx="3721580" cy="2475701"/>
            <a:chOff x="1670050" y="8058617"/>
            <a:chExt cx="3721580" cy="2475701"/>
          </a:xfrm>
        </p:grpSpPr>
        <p:sp>
          <p:nvSpPr>
            <p:cNvPr id="390" name="Google Shape;390;p22"/>
            <p:cNvSpPr/>
            <p:nvPr/>
          </p:nvSpPr>
          <p:spPr>
            <a:xfrm>
              <a:off x="1734029" y="8679109"/>
              <a:ext cx="3657601" cy="1855209"/>
            </a:xfrm>
            <a:prstGeom prst="rect">
              <a:avLst/>
            </a:prstGeom>
            <a:solidFill>
              <a:srgbClr val="F1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1670050" y="8605909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2" name="Google Shape;392;p22" descr="A close up of a logo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50097" y="8058617"/>
              <a:ext cx="1062515" cy="10829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22"/>
          <p:cNvGrpSpPr/>
          <p:nvPr/>
        </p:nvGrpSpPr>
        <p:grpSpPr>
          <a:xfrm>
            <a:off x="10330998" y="4991997"/>
            <a:ext cx="3712926" cy="2436308"/>
            <a:chOff x="10330998" y="4991997"/>
            <a:chExt cx="3712926" cy="2436308"/>
          </a:xfrm>
        </p:grpSpPr>
        <p:sp>
          <p:nvSpPr>
            <p:cNvPr id="394" name="Google Shape;394;p22"/>
            <p:cNvSpPr/>
            <p:nvPr/>
          </p:nvSpPr>
          <p:spPr>
            <a:xfrm>
              <a:off x="10386323" y="5573096"/>
              <a:ext cx="3657601" cy="1855209"/>
            </a:xfrm>
            <a:prstGeom prst="rect">
              <a:avLst/>
            </a:prstGeom>
            <a:solidFill>
              <a:srgbClr val="F1F5F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10330998" y="5499896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6" name="Google Shape;396;p2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647819" y="4991997"/>
              <a:ext cx="1134608" cy="10901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22"/>
          <p:cNvGrpSpPr/>
          <p:nvPr/>
        </p:nvGrpSpPr>
        <p:grpSpPr>
          <a:xfrm>
            <a:off x="5993128" y="7800080"/>
            <a:ext cx="3724649" cy="2505115"/>
            <a:chOff x="5993128" y="7800080"/>
            <a:chExt cx="3724649" cy="2505115"/>
          </a:xfrm>
        </p:grpSpPr>
        <p:grpSp>
          <p:nvGrpSpPr>
            <p:cNvPr id="398" name="Google Shape;398;p22"/>
            <p:cNvGrpSpPr/>
            <p:nvPr/>
          </p:nvGrpSpPr>
          <p:grpSpPr>
            <a:xfrm>
              <a:off x="6060176" y="7800080"/>
              <a:ext cx="3657601" cy="2505115"/>
              <a:chOff x="6060176" y="7800080"/>
              <a:chExt cx="3657601" cy="2505115"/>
            </a:xfrm>
          </p:grpSpPr>
          <p:sp>
            <p:nvSpPr>
              <p:cNvPr id="399" name="Google Shape;399;p22"/>
              <p:cNvSpPr/>
              <p:nvPr/>
            </p:nvSpPr>
            <p:spPr>
              <a:xfrm>
                <a:off x="6060176" y="8449985"/>
                <a:ext cx="3657601" cy="1855209"/>
              </a:xfrm>
              <a:prstGeom prst="rect">
                <a:avLst/>
              </a:prstGeom>
              <a:solidFill>
                <a:srgbClr val="F1F5F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0" name="Google Shape;400;p22" descr="A close up of a sign&#10;&#10;Description automatically generated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288302" y="7800080"/>
                <a:ext cx="1201349" cy="11123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1" name="Google Shape;401;p22"/>
            <p:cNvSpPr/>
            <p:nvPr/>
          </p:nvSpPr>
          <p:spPr>
            <a:xfrm>
              <a:off x="5993128" y="8376785"/>
              <a:ext cx="180000" cy="180000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2"/>
          <p:cNvSpPr txBox="1">
            <a:spLocks noGrp="1"/>
          </p:cNvSpPr>
          <p:nvPr>
            <p:ph type="body" idx="1"/>
          </p:nvPr>
        </p:nvSpPr>
        <p:spPr>
          <a:xfrm>
            <a:off x="1956198" y="3524334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body" idx="2"/>
          </p:nvPr>
        </p:nvSpPr>
        <p:spPr>
          <a:xfrm>
            <a:off x="6283269" y="3524334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2"/>
          <p:cNvSpPr txBox="1">
            <a:spLocks noGrp="1"/>
          </p:cNvSpPr>
          <p:nvPr>
            <p:ph type="body" idx="3"/>
          </p:nvPr>
        </p:nvSpPr>
        <p:spPr>
          <a:xfrm>
            <a:off x="10577683" y="3524334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2"/>
          <p:cNvSpPr txBox="1">
            <a:spLocks noGrp="1"/>
          </p:cNvSpPr>
          <p:nvPr>
            <p:ph type="body" idx="4"/>
          </p:nvPr>
        </p:nvSpPr>
        <p:spPr>
          <a:xfrm>
            <a:off x="14953741" y="3524334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body" idx="5"/>
          </p:nvPr>
        </p:nvSpPr>
        <p:spPr>
          <a:xfrm>
            <a:off x="1956198" y="63655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body" idx="6"/>
          </p:nvPr>
        </p:nvSpPr>
        <p:spPr>
          <a:xfrm>
            <a:off x="6283269" y="63655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body" idx="7"/>
          </p:nvPr>
        </p:nvSpPr>
        <p:spPr>
          <a:xfrm>
            <a:off x="10577683" y="63655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body" idx="8"/>
          </p:nvPr>
        </p:nvSpPr>
        <p:spPr>
          <a:xfrm>
            <a:off x="14953741" y="63655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body" idx="9"/>
          </p:nvPr>
        </p:nvSpPr>
        <p:spPr>
          <a:xfrm>
            <a:off x="1956198" y="92230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2"/>
          <p:cNvSpPr txBox="1">
            <a:spLocks noGrp="1"/>
          </p:cNvSpPr>
          <p:nvPr>
            <p:ph type="body" idx="13"/>
          </p:nvPr>
        </p:nvSpPr>
        <p:spPr>
          <a:xfrm>
            <a:off x="6283269" y="92230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2"/>
          <p:cNvSpPr txBox="1">
            <a:spLocks noGrp="1"/>
          </p:cNvSpPr>
          <p:nvPr>
            <p:ph type="body" idx="14"/>
          </p:nvPr>
        </p:nvSpPr>
        <p:spPr>
          <a:xfrm>
            <a:off x="10577683" y="92230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2"/>
          <p:cNvSpPr txBox="1">
            <a:spLocks noGrp="1"/>
          </p:cNvSpPr>
          <p:nvPr>
            <p:ph type="body" idx="15"/>
          </p:nvPr>
        </p:nvSpPr>
        <p:spPr>
          <a:xfrm>
            <a:off x="14953741" y="9223005"/>
            <a:ext cx="321905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"/>
          <p:cNvSpPr/>
          <p:nvPr/>
        </p:nvSpPr>
        <p:spPr>
          <a:xfrm>
            <a:off x="2586627" y="6994779"/>
            <a:ext cx="14856823" cy="3016210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23"/>
          <p:cNvGrpSpPr/>
          <p:nvPr/>
        </p:nvGrpSpPr>
        <p:grpSpPr>
          <a:xfrm>
            <a:off x="2508251" y="3817966"/>
            <a:ext cx="14944395" cy="3665508"/>
            <a:chOff x="6758956" y="5354181"/>
            <a:chExt cx="12508047" cy="2394485"/>
          </a:xfrm>
        </p:grpSpPr>
        <p:sp>
          <p:nvSpPr>
            <p:cNvPr id="417" name="Google Shape;417;p23"/>
            <p:cNvSpPr/>
            <p:nvPr/>
          </p:nvSpPr>
          <p:spPr>
            <a:xfrm>
              <a:off x="6758956" y="5402976"/>
              <a:ext cx="12471400" cy="2345690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rgbClr val="0E21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6795604" y="5354181"/>
              <a:ext cx="12471400" cy="2345690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chemeClr val="lt1"/>
            </a:solidFill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9" name="Google Shape;419;p23"/>
          <p:cNvCxnSpPr/>
          <p:nvPr/>
        </p:nvCxnSpPr>
        <p:spPr>
          <a:xfrm>
            <a:off x="10052050" y="7635875"/>
            <a:ext cx="0" cy="2057400"/>
          </a:xfrm>
          <a:prstGeom prst="straightConnector1">
            <a:avLst/>
          </a:prstGeom>
          <a:noFill/>
          <a:ln w="17250" cap="flat" cmpd="sng">
            <a:solidFill>
              <a:srgbClr val="142C48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20" name="Google Shape;420;p23"/>
          <p:cNvCxnSpPr/>
          <p:nvPr/>
        </p:nvCxnSpPr>
        <p:spPr>
          <a:xfrm>
            <a:off x="10052050" y="4029733"/>
            <a:ext cx="0" cy="3148942"/>
          </a:xfrm>
          <a:prstGeom prst="straightConnector1">
            <a:avLst/>
          </a:prstGeom>
          <a:noFill/>
          <a:ln w="17250" cap="flat" cmpd="sng">
            <a:solidFill>
              <a:srgbClr val="142C4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21" name="Google Shape;421;p23"/>
          <p:cNvSpPr txBox="1">
            <a:spLocks noGrp="1"/>
          </p:cNvSpPr>
          <p:nvPr>
            <p:ph type="title"/>
          </p:nvPr>
        </p:nvSpPr>
        <p:spPr>
          <a:xfrm>
            <a:off x="824960" y="1235075"/>
            <a:ext cx="18454179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body" idx="1"/>
          </p:nvPr>
        </p:nvSpPr>
        <p:spPr>
          <a:xfrm>
            <a:off x="2889250" y="7836769"/>
            <a:ext cx="6857998" cy="18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body" idx="2"/>
          </p:nvPr>
        </p:nvSpPr>
        <p:spPr>
          <a:xfrm>
            <a:off x="10321182" y="7836769"/>
            <a:ext cx="6857998" cy="185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cutive Slide">
  <p:cSld name="Executive Slide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4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7" name="Google Shape;427;p24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428" name="Google Shape;428;p24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0" y="621855"/>
                  </a:moveTo>
                  <a:lnTo>
                    <a:pt x="621855" y="621855"/>
                  </a:lnTo>
                  <a:lnTo>
                    <a:pt x="621855" y="0"/>
                  </a:lnTo>
                  <a:lnTo>
                    <a:pt x="0" y="0"/>
                  </a:lnTo>
                  <a:lnTo>
                    <a:pt x="0" y="621855"/>
                  </a:lnTo>
                  <a:close/>
                </a:path>
              </a:pathLst>
            </a:custGeom>
            <a:solidFill>
              <a:srgbClr val="3B43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931894" y="117311"/>
              <a:ext cx="433705" cy="429895"/>
            </a:xfrm>
            <a:custGeom>
              <a:avLst/>
              <a:gdLst/>
              <a:ahLst/>
              <a:cxnLst/>
              <a:rect l="l" t="t" r="r" b="b"/>
              <a:pathLst>
                <a:path w="433705" h="429895" extrusionOk="0">
                  <a:moveTo>
                    <a:pt x="433410" y="108687"/>
                  </a:moveTo>
                  <a:lnTo>
                    <a:pt x="341047" y="136"/>
                  </a:lnTo>
                  <a:lnTo>
                    <a:pt x="96792" y="0"/>
                  </a:lnTo>
                  <a:lnTo>
                    <a:pt x="0" y="108687"/>
                  </a:lnTo>
                  <a:lnTo>
                    <a:pt x="215249" y="429693"/>
                  </a:lnTo>
                  <a:lnTo>
                    <a:pt x="433410" y="108687"/>
                  </a:lnTo>
                  <a:close/>
                </a:path>
              </a:pathLst>
            </a:custGeom>
            <a:noFill/>
            <a:ln w="14725" cap="flat" cmpd="sng">
              <a:solidFill>
                <a:srgbClr val="3B43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4" descr="A close up of a sig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15085" y="79721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de Cover">
  <p:cSld name="Inside Cov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24960" y="1235075"/>
            <a:ext cx="18454179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480049" y="3736127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sec Slide">
  <p:cSld name="Infosec Slide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5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5"/>
          <p:cNvSpPr txBox="1"/>
          <p:nvPr/>
        </p:nvSpPr>
        <p:spPr>
          <a:xfrm>
            <a:off x="1175657" y="36739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25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436" name="Google Shape;436;p25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621865" y="621865"/>
                  </a:moveTo>
                  <a:lnTo>
                    <a:pt x="0" y="621865"/>
                  </a:lnTo>
                  <a:lnTo>
                    <a:pt x="0" y="0"/>
                  </a:lnTo>
                  <a:lnTo>
                    <a:pt x="621865" y="0"/>
                  </a:lnTo>
                  <a:lnTo>
                    <a:pt x="621865" y="621865"/>
                  </a:lnTo>
                  <a:close/>
                </a:path>
              </a:pathLst>
            </a:custGeom>
            <a:solidFill>
              <a:srgbClr val="A463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7" name="Google Shape;437;p25" descr="A close up of a sig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17328" y="53352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med Slide">
  <p:cSld name="Biomed Slide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6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1175657" y="367392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26"/>
          <p:cNvGrpSpPr/>
          <p:nvPr/>
        </p:nvGrpSpPr>
        <p:grpSpPr>
          <a:xfrm>
            <a:off x="837670" y="0"/>
            <a:ext cx="622300" cy="622300"/>
            <a:chOff x="837670" y="0"/>
            <a:chExt cx="622300" cy="622300"/>
          </a:xfrm>
        </p:grpSpPr>
        <p:sp>
          <p:nvSpPr>
            <p:cNvPr id="443" name="Google Shape;443;p26"/>
            <p:cNvSpPr/>
            <p:nvPr/>
          </p:nvSpPr>
          <p:spPr>
            <a:xfrm>
              <a:off x="837670" y="0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622300" h="622300" extrusionOk="0">
                  <a:moveTo>
                    <a:pt x="0" y="621855"/>
                  </a:moveTo>
                  <a:lnTo>
                    <a:pt x="621855" y="621855"/>
                  </a:lnTo>
                  <a:lnTo>
                    <a:pt x="621855" y="0"/>
                  </a:lnTo>
                  <a:lnTo>
                    <a:pt x="0" y="0"/>
                  </a:lnTo>
                  <a:lnTo>
                    <a:pt x="0" y="621855"/>
                  </a:lnTo>
                  <a:close/>
                </a:path>
              </a:pathLst>
            </a:custGeom>
            <a:solidFill>
              <a:srgbClr val="D0B63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4" name="Google Shape;444;p26" descr="A picture containing drawing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17328" y="58613"/>
              <a:ext cx="462984" cy="5050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138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87DE6118-2437-4B30-8E3C-4D2BE6020583}" type="datetimeFigureOut">
              <a:rPr lang="en-US"/>
              <a:t>1/3/22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73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1711" y="3769782"/>
            <a:ext cx="7334214" cy="138499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60118" y="3769782"/>
            <a:ext cx="7334214" cy="138499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87DE6118-2437-4B30-8E3C-4D2BE6020583}" type="datetimeFigureOut">
              <a:rPr lang="en-US"/>
              <a:t>1/3/22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69E57DC2-970A-4B3E-BB1C-7A09969E49D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7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grations">
  <p:cSld name="Integratio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3299941" y="5820429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3288880" y="2417276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3288880" y="51421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7272127" y="51421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255375" y="51421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13288880" y="78853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7272127" y="78853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255375" y="7885388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7272127" y="2417276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1255375" y="2417276"/>
            <a:ext cx="5542280" cy="694944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42C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1255375" y="8528630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7281118" y="7859456"/>
            <a:ext cx="5542280" cy="669290"/>
          </a:xfrm>
          <a:custGeom>
            <a:avLst/>
            <a:gdLst/>
            <a:ahLst/>
            <a:cxnLst/>
            <a:rect l="l" t="t" r="r" b="b"/>
            <a:pathLst>
              <a:path w="5542280" h="669290" extrusionOk="0">
                <a:moveTo>
                  <a:pt x="5541862" y="669183"/>
                </a:moveTo>
                <a:lnTo>
                  <a:pt x="0" y="669183"/>
                </a:lnTo>
                <a:lnTo>
                  <a:pt x="0" y="0"/>
                </a:lnTo>
                <a:lnTo>
                  <a:pt x="5541862" y="0"/>
                </a:lnTo>
                <a:lnTo>
                  <a:pt x="5541862" y="669183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7252795" y="8553100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3299941" y="8528630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255375" y="3112219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7281118" y="3112219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3299941" y="3112219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255375" y="5820429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7281118" y="5818843"/>
            <a:ext cx="5542280" cy="1812925"/>
          </a:xfrm>
          <a:custGeom>
            <a:avLst/>
            <a:gdLst/>
            <a:ahLst/>
            <a:cxnLst/>
            <a:rect l="l" t="t" r="r" b="b"/>
            <a:pathLst>
              <a:path w="5542280" h="1812925" extrusionOk="0">
                <a:moveTo>
                  <a:pt x="5541862" y="1812531"/>
                </a:moveTo>
                <a:lnTo>
                  <a:pt x="0" y="1812531"/>
                </a:lnTo>
                <a:lnTo>
                  <a:pt x="0" y="0"/>
                </a:lnTo>
                <a:lnTo>
                  <a:pt x="5541862" y="0"/>
                </a:lnTo>
                <a:lnTo>
                  <a:pt x="5541862" y="181253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1255375" y="254545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7281118" y="254545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3"/>
          </p:nvPr>
        </p:nvSpPr>
        <p:spPr>
          <a:xfrm>
            <a:off x="13306425" y="254545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4"/>
          </p:nvPr>
        </p:nvSpPr>
        <p:spPr>
          <a:xfrm>
            <a:off x="1255375" y="5269202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5"/>
          </p:nvPr>
        </p:nvSpPr>
        <p:spPr>
          <a:xfrm>
            <a:off x="7281118" y="5269202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6"/>
          </p:nvPr>
        </p:nvSpPr>
        <p:spPr>
          <a:xfrm>
            <a:off x="13306425" y="5269202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7"/>
          </p:nvPr>
        </p:nvSpPr>
        <p:spPr>
          <a:xfrm>
            <a:off x="1255375" y="799294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8"/>
          </p:nvPr>
        </p:nvSpPr>
        <p:spPr>
          <a:xfrm>
            <a:off x="7281118" y="799294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9"/>
          </p:nvPr>
        </p:nvSpPr>
        <p:spPr>
          <a:xfrm>
            <a:off x="13306425" y="7992947"/>
            <a:ext cx="55423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50" b="1" i="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">
  <p:cSld name="1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 rot="10800000">
            <a:off x="11338489" y="3390882"/>
            <a:ext cx="7838475" cy="4685979"/>
            <a:chOff x="841975" y="3390882"/>
            <a:chExt cx="7838475" cy="4685979"/>
          </a:xfrm>
        </p:grpSpPr>
        <p:cxnSp>
          <p:nvCxnSpPr>
            <p:cNvPr id="66" name="Google Shape;66;p7"/>
            <p:cNvCxnSpPr/>
            <p:nvPr/>
          </p:nvCxnSpPr>
          <p:spPr>
            <a:xfrm rot="10800000">
              <a:off x="927136" y="3480529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" name="Google Shape;67;p7"/>
            <p:cNvSpPr/>
            <p:nvPr/>
          </p:nvSpPr>
          <p:spPr>
            <a:xfrm>
              <a:off x="841975" y="3390882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" name="Google Shape;68;p7"/>
            <p:cNvCxnSpPr/>
            <p:nvPr/>
          </p:nvCxnSpPr>
          <p:spPr>
            <a:xfrm rot="10800000">
              <a:off x="927136" y="7987214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" name="Google Shape;69;p7"/>
            <p:cNvSpPr/>
            <p:nvPr/>
          </p:nvSpPr>
          <p:spPr>
            <a:xfrm>
              <a:off x="841975" y="7897567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824969" y="762037"/>
            <a:ext cx="18028669" cy="101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42C48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1233267" y="2836225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2"/>
          </p:nvPr>
        </p:nvSpPr>
        <p:spPr>
          <a:xfrm>
            <a:off x="1233267" y="7256000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3"/>
          </p:nvPr>
        </p:nvSpPr>
        <p:spPr>
          <a:xfrm>
            <a:off x="14149083" y="2836225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body" idx="4"/>
          </p:nvPr>
        </p:nvSpPr>
        <p:spPr>
          <a:xfrm>
            <a:off x="14149083" y="7256000"/>
            <a:ext cx="5036081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7"/>
          <p:cNvGrpSpPr/>
          <p:nvPr/>
        </p:nvGrpSpPr>
        <p:grpSpPr>
          <a:xfrm>
            <a:off x="841975" y="3390882"/>
            <a:ext cx="7838475" cy="4685979"/>
            <a:chOff x="841975" y="3390882"/>
            <a:chExt cx="7838475" cy="4685979"/>
          </a:xfrm>
        </p:grpSpPr>
        <p:cxnSp>
          <p:nvCxnSpPr>
            <p:cNvPr id="76" name="Google Shape;76;p7"/>
            <p:cNvCxnSpPr/>
            <p:nvPr/>
          </p:nvCxnSpPr>
          <p:spPr>
            <a:xfrm rot="10800000">
              <a:off x="927136" y="3480529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77;p7"/>
            <p:cNvSpPr/>
            <p:nvPr/>
          </p:nvSpPr>
          <p:spPr>
            <a:xfrm>
              <a:off x="841975" y="3390882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" name="Google Shape;78;p7"/>
            <p:cNvCxnSpPr/>
            <p:nvPr/>
          </p:nvCxnSpPr>
          <p:spPr>
            <a:xfrm rot="10800000">
              <a:off x="927136" y="7987214"/>
              <a:ext cx="7753314" cy="0"/>
            </a:xfrm>
            <a:prstGeom prst="straightConnector1">
              <a:avLst/>
            </a:prstGeom>
            <a:noFill/>
            <a:ln w="17250" cap="flat" cmpd="sng">
              <a:solidFill>
                <a:srgbClr val="142C4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" name="Google Shape;79;p7"/>
            <p:cNvSpPr/>
            <p:nvPr/>
          </p:nvSpPr>
          <p:spPr>
            <a:xfrm>
              <a:off x="841975" y="7897567"/>
              <a:ext cx="170320" cy="179294"/>
            </a:xfrm>
            <a:prstGeom prst="rect">
              <a:avLst/>
            </a:prstGeom>
            <a:solidFill>
              <a:srgbClr val="142C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74972" y="3140075"/>
            <a:ext cx="6154155" cy="615415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 txBox="1">
            <a:spLocks noGrp="1"/>
          </p:cNvSpPr>
          <p:nvPr>
            <p:ph type="body" idx="5"/>
          </p:nvPr>
        </p:nvSpPr>
        <p:spPr>
          <a:xfrm>
            <a:off x="1233267" y="3640758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6"/>
          </p:nvPr>
        </p:nvSpPr>
        <p:spPr>
          <a:xfrm>
            <a:off x="1233267" y="8076861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7"/>
          </p:nvPr>
        </p:nvSpPr>
        <p:spPr>
          <a:xfrm>
            <a:off x="14132838" y="8076861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8"/>
          </p:nvPr>
        </p:nvSpPr>
        <p:spPr>
          <a:xfrm>
            <a:off x="14149083" y="3640758"/>
            <a:ext cx="503608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">
  <p:cSld name="Use Cas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1255375" y="2663971"/>
            <a:ext cx="5542280" cy="1250950"/>
          </a:xfrm>
          <a:custGeom>
            <a:avLst/>
            <a:gdLst/>
            <a:ahLst/>
            <a:cxnLst/>
            <a:rect l="l" t="t" r="r" b="b"/>
            <a:pathLst>
              <a:path w="5542280" h="1250950" extrusionOk="0">
                <a:moveTo>
                  <a:pt x="5541862" y="1250778"/>
                </a:moveTo>
                <a:lnTo>
                  <a:pt x="0" y="1250778"/>
                </a:lnTo>
                <a:lnTo>
                  <a:pt x="0" y="0"/>
                </a:lnTo>
                <a:lnTo>
                  <a:pt x="5541862" y="0"/>
                </a:lnTo>
                <a:lnTo>
                  <a:pt x="5541862" y="1250778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255375" y="3914749"/>
            <a:ext cx="5542280" cy="6426835"/>
          </a:xfrm>
          <a:custGeom>
            <a:avLst/>
            <a:gdLst/>
            <a:ahLst/>
            <a:cxnLst/>
            <a:rect l="l" t="t" r="r" b="b"/>
            <a:pathLst>
              <a:path w="5542280" h="6426834" extrusionOk="0">
                <a:moveTo>
                  <a:pt x="5541862" y="6426411"/>
                </a:moveTo>
                <a:lnTo>
                  <a:pt x="0" y="6426411"/>
                </a:lnTo>
                <a:lnTo>
                  <a:pt x="0" y="0"/>
                </a:lnTo>
                <a:lnTo>
                  <a:pt x="5541862" y="0"/>
                </a:lnTo>
                <a:lnTo>
                  <a:pt x="5541862" y="642641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7281118" y="2663971"/>
            <a:ext cx="5542280" cy="1250950"/>
          </a:xfrm>
          <a:custGeom>
            <a:avLst/>
            <a:gdLst/>
            <a:ahLst/>
            <a:cxnLst/>
            <a:rect l="l" t="t" r="r" b="b"/>
            <a:pathLst>
              <a:path w="5542280" h="1250950" extrusionOk="0">
                <a:moveTo>
                  <a:pt x="5541862" y="1250778"/>
                </a:moveTo>
                <a:lnTo>
                  <a:pt x="0" y="1250778"/>
                </a:lnTo>
                <a:lnTo>
                  <a:pt x="0" y="0"/>
                </a:lnTo>
                <a:lnTo>
                  <a:pt x="5541862" y="0"/>
                </a:lnTo>
                <a:lnTo>
                  <a:pt x="5541862" y="1250778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7281118" y="3914749"/>
            <a:ext cx="5542280" cy="6426835"/>
          </a:xfrm>
          <a:custGeom>
            <a:avLst/>
            <a:gdLst/>
            <a:ahLst/>
            <a:cxnLst/>
            <a:rect l="l" t="t" r="r" b="b"/>
            <a:pathLst>
              <a:path w="5542280" h="6426834" extrusionOk="0">
                <a:moveTo>
                  <a:pt x="5541862" y="6426411"/>
                </a:moveTo>
                <a:lnTo>
                  <a:pt x="0" y="6426411"/>
                </a:lnTo>
                <a:lnTo>
                  <a:pt x="0" y="0"/>
                </a:lnTo>
                <a:lnTo>
                  <a:pt x="5541862" y="0"/>
                </a:lnTo>
                <a:lnTo>
                  <a:pt x="5541862" y="642641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3299941" y="2663971"/>
            <a:ext cx="5542280" cy="1250950"/>
          </a:xfrm>
          <a:custGeom>
            <a:avLst/>
            <a:gdLst/>
            <a:ahLst/>
            <a:cxnLst/>
            <a:rect l="l" t="t" r="r" b="b"/>
            <a:pathLst>
              <a:path w="5542280" h="1250950" extrusionOk="0">
                <a:moveTo>
                  <a:pt x="5541862" y="1250778"/>
                </a:moveTo>
                <a:lnTo>
                  <a:pt x="0" y="1250778"/>
                </a:lnTo>
                <a:lnTo>
                  <a:pt x="0" y="0"/>
                </a:lnTo>
                <a:lnTo>
                  <a:pt x="5541862" y="0"/>
                </a:lnTo>
                <a:lnTo>
                  <a:pt x="5541862" y="1250778"/>
                </a:lnTo>
                <a:close/>
              </a:path>
            </a:pathLst>
          </a:custGeom>
          <a:solidFill>
            <a:srgbClr val="142C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3299941" y="3914749"/>
            <a:ext cx="5542280" cy="6426835"/>
          </a:xfrm>
          <a:custGeom>
            <a:avLst/>
            <a:gdLst/>
            <a:ahLst/>
            <a:cxnLst/>
            <a:rect l="l" t="t" r="r" b="b"/>
            <a:pathLst>
              <a:path w="5542280" h="6426834" extrusionOk="0">
                <a:moveTo>
                  <a:pt x="5541862" y="6426411"/>
                </a:moveTo>
                <a:lnTo>
                  <a:pt x="0" y="6426411"/>
                </a:lnTo>
                <a:lnTo>
                  <a:pt x="0" y="0"/>
                </a:lnTo>
                <a:lnTo>
                  <a:pt x="5541862" y="0"/>
                </a:lnTo>
                <a:lnTo>
                  <a:pt x="5541862" y="6426411"/>
                </a:lnTo>
                <a:close/>
              </a:path>
            </a:pathLst>
          </a:custGeom>
          <a:solidFill>
            <a:srgbClr val="F0F4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9607011" y="2120593"/>
            <a:ext cx="883964" cy="87359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8"/>
          <p:cNvGrpSpPr/>
          <p:nvPr/>
        </p:nvGrpSpPr>
        <p:grpSpPr>
          <a:xfrm>
            <a:off x="15696138" y="1996347"/>
            <a:ext cx="749913" cy="998399"/>
            <a:chOff x="15696138" y="1996347"/>
            <a:chExt cx="749913" cy="998399"/>
          </a:xfrm>
        </p:grpSpPr>
        <p:sp>
          <p:nvSpPr>
            <p:cNvPr id="94" name="Google Shape;94;p8"/>
            <p:cNvSpPr/>
            <p:nvPr/>
          </p:nvSpPr>
          <p:spPr>
            <a:xfrm>
              <a:off x="15696138" y="2083521"/>
              <a:ext cx="728980" cy="911225"/>
            </a:xfrm>
            <a:custGeom>
              <a:avLst/>
              <a:gdLst/>
              <a:ahLst/>
              <a:cxnLst/>
              <a:rect l="l" t="t" r="r" b="b"/>
              <a:pathLst>
                <a:path w="728980" h="911225" extrusionOk="0">
                  <a:moveTo>
                    <a:pt x="728543" y="0"/>
                  </a:moveTo>
                  <a:lnTo>
                    <a:pt x="0" y="0"/>
                  </a:lnTo>
                  <a:lnTo>
                    <a:pt x="0" y="910673"/>
                  </a:lnTo>
                  <a:lnTo>
                    <a:pt x="728543" y="910673"/>
                  </a:lnTo>
                  <a:lnTo>
                    <a:pt x="728543" y="0"/>
                  </a:lnTo>
                  <a:close/>
                </a:path>
              </a:pathLst>
            </a:custGeom>
            <a:solidFill>
              <a:srgbClr val="8CAA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5938414" y="201729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w="120000" h="45719" extrusionOk="0">
                  <a:moveTo>
                    <a:pt x="0" y="0"/>
                  </a:moveTo>
                  <a:lnTo>
                    <a:pt x="0" y="45282"/>
                  </a:lnTo>
                </a:path>
              </a:pathLst>
            </a:custGeom>
            <a:noFill/>
            <a:ln w="20925" cap="flat" cmpd="sng">
              <a:solidFill>
                <a:srgbClr val="8CA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15696138" y="2017293"/>
              <a:ext cx="728980" cy="977265"/>
            </a:xfrm>
            <a:custGeom>
              <a:avLst/>
              <a:gdLst/>
              <a:ahLst/>
              <a:cxnLst/>
              <a:rect l="l" t="t" r="r" b="b"/>
              <a:pathLst>
                <a:path w="728980" h="977264" extrusionOk="0">
                  <a:moveTo>
                    <a:pt x="496728" y="66228"/>
                  </a:moveTo>
                  <a:lnTo>
                    <a:pt x="496728" y="0"/>
                  </a:lnTo>
                  <a:lnTo>
                    <a:pt x="231804" y="0"/>
                  </a:lnTo>
                  <a:lnTo>
                    <a:pt x="231804" y="66228"/>
                  </a:lnTo>
                  <a:lnTo>
                    <a:pt x="0" y="66228"/>
                  </a:lnTo>
                  <a:lnTo>
                    <a:pt x="0" y="976902"/>
                  </a:lnTo>
                  <a:lnTo>
                    <a:pt x="728543" y="976902"/>
                  </a:lnTo>
                  <a:lnTo>
                    <a:pt x="728543" y="66228"/>
                  </a:lnTo>
                  <a:lnTo>
                    <a:pt x="496728" y="66228"/>
                  </a:lnTo>
                  <a:close/>
                </a:path>
              </a:pathLst>
            </a:custGeom>
            <a:noFill/>
            <a:ln w="10450" cap="flat" cmpd="sng">
              <a:solidFill>
                <a:srgbClr val="9CC9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15717070" y="2062576"/>
              <a:ext cx="728980" cy="911225"/>
            </a:xfrm>
            <a:custGeom>
              <a:avLst/>
              <a:gdLst/>
              <a:ahLst/>
              <a:cxnLst/>
              <a:rect l="l" t="t" r="r" b="b"/>
              <a:pathLst>
                <a:path w="728980" h="911225" extrusionOk="0">
                  <a:moveTo>
                    <a:pt x="0" y="0"/>
                  </a:moveTo>
                  <a:lnTo>
                    <a:pt x="728543" y="0"/>
                  </a:lnTo>
                  <a:lnTo>
                    <a:pt x="728543" y="910673"/>
                  </a:lnTo>
                  <a:lnTo>
                    <a:pt x="0" y="910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E5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5717070" y="2062576"/>
              <a:ext cx="728980" cy="911225"/>
            </a:xfrm>
            <a:custGeom>
              <a:avLst/>
              <a:gdLst/>
              <a:ahLst/>
              <a:cxnLst/>
              <a:rect l="l" t="t" r="r" b="b"/>
              <a:pathLst>
                <a:path w="728980" h="911225" extrusionOk="0">
                  <a:moveTo>
                    <a:pt x="0" y="0"/>
                  </a:moveTo>
                  <a:lnTo>
                    <a:pt x="728543" y="0"/>
                  </a:lnTo>
                  <a:lnTo>
                    <a:pt x="728543" y="910673"/>
                  </a:lnTo>
                  <a:lnTo>
                    <a:pt x="0" y="91067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16280038" y="2294390"/>
              <a:ext cx="99695" cy="414020"/>
            </a:xfrm>
            <a:custGeom>
              <a:avLst/>
              <a:gdLst/>
              <a:ahLst/>
              <a:cxnLst/>
              <a:rect l="l" t="t" r="r" b="b"/>
              <a:pathLst>
                <a:path w="99694" h="414019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413935"/>
                  </a:lnTo>
                  <a:lnTo>
                    <a:pt x="0" y="413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C9E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15783309" y="2493086"/>
              <a:ext cx="99695" cy="215265"/>
            </a:xfrm>
            <a:custGeom>
              <a:avLst/>
              <a:gdLst/>
              <a:ahLst/>
              <a:cxnLst/>
              <a:rect l="l" t="t" r="r" b="b"/>
              <a:pathLst>
                <a:path w="99694" h="215264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215249"/>
                  </a:lnTo>
                  <a:lnTo>
                    <a:pt x="0" y="215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C9E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15948884" y="2426847"/>
              <a:ext cx="99695" cy="281940"/>
            </a:xfrm>
            <a:custGeom>
              <a:avLst/>
              <a:gdLst/>
              <a:ahLst/>
              <a:cxnLst/>
              <a:rect l="l" t="t" r="r" b="b"/>
              <a:pathLst>
                <a:path w="99694" h="281939" extrusionOk="0">
                  <a:moveTo>
                    <a:pt x="0" y="0"/>
                  </a:moveTo>
                  <a:lnTo>
                    <a:pt x="99337" y="0"/>
                  </a:lnTo>
                  <a:lnTo>
                    <a:pt x="99337" y="281478"/>
                  </a:lnTo>
                  <a:lnTo>
                    <a:pt x="0" y="281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C9E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16114463" y="2360619"/>
              <a:ext cx="99695" cy="347980"/>
            </a:xfrm>
            <a:custGeom>
              <a:avLst/>
              <a:gdLst/>
              <a:ahLst/>
              <a:cxnLst/>
              <a:rect l="l" t="t" r="r" b="b"/>
              <a:pathLst>
                <a:path w="99694" h="347980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347706"/>
                  </a:lnTo>
                  <a:lnTo>
                    <a:pt x="0" y="3477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C9E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5766755" y="2840793"/>
              <a:ext cx="629285" cy="0"/>
            </a:xfrm>
            <a:custGeom>
              <a:avLst/>
              <a:gdLst/>
              <a:ahLst/>
              <a:cxnLst/>
              <a:rect l="l" t="t" r="r" b="b"/>
              <a:pathLst>
                <a:path w="629284" h="120000" extrusionOk="0">
                  <a:moveTo>
                    <a:pt x="0" y="0"/>
                  </a:moveTo>
                  <a:lnTo>
                    <a:pt x="629195" y="0"/>
                  </a:lnTo>
                </a:path>
              </a:pathLst>
            </a:custGeom>
            <a:noFill/>
            <a:ln w="33100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5766755" y="2774554"/>
              <a:ext cx="364490" cy="0"/>
            </a:xfrm>
            <a:custGeom>
              <a:avLst/>
              <a:gdLst/>
              <a:ahLst/>
              <a:cxnLst/>
              <a:rect l="l" t="t" r="r" b="b"/>
              <a:pathLst>
                <a:path w="364490" h="120000" extrusionOk="0">
                  <a:moveTo>
                    <a:pt x="0" y="0"/>
                  </a:moveTo>
                  <a:lnTo>
                    <a:pt x="364271" y="0"/>
                  </a:lnTo>
                </a:path>
              </a:pathLst>
            </a:custGeom>
            <a:noFill/>
            <a:ln w="33100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16164134" y="2774554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 h="120000" extrusionOk="0">
                  <a:moveTo>
                    <a:pt x="0" y="0"/>
                  </a:moveTo>
                  <a:lnTo>
                    <a:pt x="231814" y="0"/>
                  </a:lnTo>
                </a:path>
              </a:pathLst>
            </a:custGeom>
            <a:noFill/>
            <a:ln w="33100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15766755" y="2907021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30" h="120000" extrusionOk="0">
                  <a:moveTo>
                    <a:pt x="0" y="0"/>
                  </a:moveTo>
                  <a:lnTo>
                    <a:pt x="264923" y="0"/>
                  </a:lnTo>
                </a:path>
              </a:pathLst>
            </a:custGeom>
            <a:noFill/>
            <a:ln w="33100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6064788" y="2907021"/>
              <a:ext cx="331470" cy="0"/>
            </a:xfrm>
            <a:custGeom>
              <a:avLst/>
              <a:gdLst/>
              <a:ahLst/>
              <a:cxnLst/>
              <a:rect l="l" t="t" r="r" b="b"/>
              <a:pathLst>
                <a:path w="331469" h="120000" extrusionOk="0">
                  <a:moveTo>
                    <a:pt x="0" y="0"/>
                  </a:moveTo>
                  <a:lnTo>
                    <a:pt x="331152" y="0"/>
                  </a:lnTo>
                </a:path>
              </a:pathLst>
            </a:custGeom>
            <a:noFill/>
            <a:ln w="33100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16280038" y="2294390"/>
              <a:ext cx="99695" cy="414020"/>
            </a:xfrm>
            <a:custGeom>
              <a:avLst/>
              <a:gdLst/>
              <a:ahLst/>
              <a:cxnLst/>
              <a:rect l="l" t="t" r="r" b="b"/>
              <a:pathLst>
                <a:path w="99694" h="414019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413935"/>
                  </a:lnTo>
                  <a:lnTo>
                    <a:pt x="0" y="41393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5783309" y="2493086"/>
              <a:ext cx="99695" cy="215265"/>
            </a:xfrm>
            <a:custGeom>
              <a:avLst/>
              <a:gdLst/>
              <a:ahLst/>
              <a:cxnLst/>
              <a:rect l="l" t="t" r="r" b="b"/>
              <a:pathLst>
                <a:path w="99694" h="215264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215249"/>
                  </a:lnTo>
                  <a:lnTo>
                    <a:pt x="0" y="2152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5948884" y="2426847"/>
              <a:ext cx="99695" cy="281940"/>
            </a:xfrm>
            <a:custGeom>
              <a:avLst/>
              <a:gdLst/>
              <a:ahLst/>
              <a:cxnLst/>
              <a:rect l="l" t="t" r="r" b="b"/>
              <a:pathLst>
                <a:path w="99694" h="281939" extrusionOk="0">
                  <a:moveTo>
                    <a:pt x="0" y="0"/>
                  </a:moveTo>
                  <a:lnTo>
                    <a:pt x="99337" y="0"/>
                  </a:lnTo>
                  <a:lnTo>
                    <a:pt x="99337" y="281478"/>
                  </a:lnTo>
                  <a:lnTo>
                    <a:pt x="0" y="2814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6114463" y="2360619"/>
              <a:ext cx="99695" cy="347980"/>
            </a:xfrm>
            <a:custGeom>
              <a:avLst/>
              <a:gdLst/>
              <a:ahLst/>
              <a:cxnLst/>
              <a:rect l="l" t="t" r="r" b="b"/>
              <a:pathLst>
                <a:path w="99694" h="347980" extrusionOk="0">
                  <a:moveTo>
                    <a:pt x="0" y="0"/>
                  </a:moveTo>
                  <a:lnTo>
                    <a:pt x="99347" y="0"/>
                  </a:lnTo>
                  <a:lnTo>
                    <a:pt x="99347" y="347706"/>
                  </a:lnTo>
                  <a:lnTo>
                    <a:pt x="0" y="347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5760228" y="2146547"/>
              <a:ext cx="608965" cy="262890"/>
            </a:xfrm>
            <a:custGeom>
              <a:avLst/>
              <a:gdLst/>
              <a:ahLst/>
              <a:cxnLst/>
              <a:rect l="l" t="t" r="r" b="b"/>
              <a:pathLst>
                <a:path w="608965" h="262889" extrusionOk="0">
                  <a:moveTo>
                    <a:pt x="596453" y="0"/>
                  </a:moveTo>
                  <a:lnTo>
                    <a:pt x="430301" y="66479"/>
                  </a:lnTo>
                  <a:lnTo>
                    <a:pt x="282242" y="132289"/>
                  </a:lnTo>
                  <a:lnTo>
                    <a:pt x="117671" y="181648"/>
                  </a:lnTo>
                  <a:lnTo>
                    <a:pt x="116478" y="182046"/>
                  </a:lnTo>
                  <a:lnTo>
                    <a:pt x="0" y="231971"/>
                  </a:lnTo>
                  <a:lnTo>
                    <a:pt x="13046" y="262400"/>
                  </a:lnTo>
                  <a:lnTo>
                    <a:pt x="128079" y="213103"/>
                  </a:lnTo>
                  <a:lnTo>
                    <a:pt x="293425" y="163502"/>
                  </a:lnTo>
                  <a:lnTo>
                    <a:pt x="294085" y="163251"/>
                  </a:lnTo>
                  <a:lnTo>
                    <a:pt x="443180" y="96991"/>
                  </a:lnTo>
                  <a:lnTo>
                    <a:pt x="608756" y="30763"/>
                  </a:lnTo>
                  <a:lnTo>
                    <a:pt x="596453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5948884" y="1996347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30" h="149225" extrusionOk="0">
                  <a:moveTo>
                    <a:pt x="0" y="0"/>
                  </a:moveTo>
                  <a:lnTo>
                    <a:pt x="264923" y="0"/>
                  </a:lnTo>
                  <a:lnTo>
                    <a:pt x="264923" y="149011"/>
                  </a:lnTo>
                  <a:lnTo>
                    <a:pt x="0" y="149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3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5948884" y="1996347"/>
              <a:ext cx="265430" cy="149225"/>
            </a:xfrm>
            <a:custGeom>
              <a:avLst/>
              <a:gdLst/>
              <a:ahLst/>
              <a:cxnLst/>
              <a:rect l="l" t="t" r="r" b="b"/>
              <a:pathLst>
                <a:path w="265430" h="149225" extrusionOk="0">
                  <a:moveTo>
                    <a:pt x="0" y="0"/>
                  </a:moveTo>
                  <a:lnTo>
                    <a:pt x="264923" y="0"/>
                  </a:lnTo>
                  <a:lnTo>
                    <a:pt x="264923" y="149011"/>
                  </a:lnTo>
                  <a:lnTo>
                    <a:pt x="0" y="1490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8"/>
          <p:cNvGrpSpPr/>
          <p:nvPr/>
        </p:nvGrpSpPr>
        <p:grpSpPr>
          <a:xfrm>
            <a:off x="3528417" y="2080544"/>
            <a:ext cx="996403" cy="914153"/>
            <a:chOff x="3528417" y="2080544"/>
            <a:chExt cx="996403" cy="914153"/>
          </a:xfrm>
        </p:grpSpPr>
        <p:sp>
          <p:nvSpPr>
            <p:cNvPr id="116" name="Google Shape;116;p8"/>
            <p:cNvSpPr/>
            <p:nvPr/>
          </p:nvSpPr>
          <p:spPr>
            <a:xfrm>
              <a:off x="3528417" y="2096172"/>
              <a:ext cx="986790" cy="898525"/>
            </a:xfrm>
            <a:custGeom>
              <a:avLst/>
              <a:gdLst/>
              <a:ahLst/>
              <a:cxnLst/>
              <a:rect l="l" t="t" r="r" b="b"/>
              <a:pathLst>
                <a:path w="986789" h="898525" extrusionOk="0">
                  <a:moveTo>
                    <a:pt x="236677" y="502942"/>
                  </a:moveTo>
                  <a:lnTo>
                    <a:pt x="4213" y="855298"/>
                  </a:lnTo>
                  <a:lnTo>
                    <a:pt x="0" y="869402"/>
                  </a:lnTo>
                  <a:lnTo>
                    <a:pt x="825" y="876675"/>
                  </a:lnTo>
                  <a:lnTo>
                    <a:pt x="28086" y="898019"/>
                  </a:lnTo>
                  <a:lnTo>
                    <a:pt x="958278" y="898019"/>
                  </a:lnTo>
                  <a:lnTo>
                    <a:pt x="986361" y="869402"/>
                  </a:lnTo>
                  <a:lnTo>
                    <a:pt x="985231" y="862168"/>
                  </a:lnTo>
                  <a:lnTo>
                    <a:pt x="982152" y="855298"/>
                  </a:lnTo>
                  <a:lnTo>
                    <a:pt x="826311" y="602028"/>
                  </a:lnTo>
                  <a:lnTo>
                    <a:pt x="673055" y="602017"/>
                  </a:lnTo>
                  <a:lnTo>
                    <a:pt x="313313" y="602017"/>
                  </a:lnTo>
                  <a:lnTo>
                    <a:pt x="260550" y="516271"/>
                  </a:lnTo>
                  <a:lnTo>
                    <a:pt x="256029" y="510668"/>
                  </a:lnTo>
                  <a:lnTo>
                    <a:pt x="250361" y="506477"/>
                  </a:lnTo>
                  <a:lnTo>
                    <a:pt x="243819" y="503851"/>
                  </a:lnTo>
                  <a:lnTo>
                    <a:pt x="236677" y="502942"/>
                  </a:lnTo>
                  <a:close/>
                </a:path>
                <a:path w="986789" h="898525" extrusionOk="0">
                  <a:moveTo>
                    <a:pt x="749698" y="502942"/>
                  </a:moveTo>
                  <a:lnTo>
                    <a:pt x="673061" y="602028"/>
                  </a:lnTo>
                  <a:lnTo>
                    <a:pt x="826311" y="602028"/>
                  </a:lnTo>
                  <a:lnTo>
                    <a:pt x="773542" y="516271"/>
                  </a:lnTo>
                  <a:lnTo>
                    <a:pt x="749698" y="502942"/>
                  </a:lnTo>
                  <a:close/>
                </a:path>
                <a:path w="986789" h="898525" extrusionOk="0">
                  <a:moveTo>
                    <a:pt x="502962" y="9407"/>
                  </a:moveTo>
                  <a:lnTo>
                    <a:pt x="479978" y="9407"/>
                  </a:lnTo>
                  <a:lnTo>
                    <a:pt x="479978" y="338476"/>
                  </a:lnTo>
                  <a:lnTo>
                    <a:pt x="475685" y="340769"/>
                  </a:lnTo>
                  <a:lnTo>
                    <a:pt x="471968" y="344141"/>
                  </a:lnTo>
                  <a:lnTo>
                    <a:pt x="436210" y="402243"/>
                  </a:lnTo>
                  <a:lnTo>
                    <a:pt x="313313" y="602017"/>
                  </a:lnTo>
                  <a:lnTo>
                    <a:pt x="673055" y="602017"/>
                  </a:lnTo>
                  <a:lnTo>
                    <a:pt x="513726" y="343052"/>
                  </a:lnTo>
                  <a:lnTo>
                    <a:pt x="508700" y="339240"/>
                  </a:lnTo>
                  <a:lnTo>
                    <a:pt x="502962" y="337104"/>
                  </a:lnTo>
                  <a:lnTo>
                    <a:pt x="502962" y="232311"/>
                  </a:lnTo>
                  <a:lnTo>
                    <a:pt x="587856" y="232311"/>
                  </a:lnTo>
                  <a:lnTo>
                    <a:pt x="591408" y="231537"/>
                  </a:lnTo>
                  <a:lnTo>
                    <a:pt x="614522" y="224290"/>
                  </a:lnTo>
                  <a:lnTo>
                    <a:pt x="650356" y="211217"/>
                  </a:lnTo>
                  <a:lnTo>
                    <a:pt x="663341" y="206667"/>
                  </a:lnTo>
                  <a:lnTo>
                    <a:pt x="703406" y="196281"/>
                  </a:lnTo>
                  <a:lnTo>
                    <a:pt x="784995" y="194930"/>
                  </a:lnTo>
                  <a:lnTo>
                    <a:pt x="784995" y="43237"/>
                  </a:lnTo>
                  <a:lnTo>
                    <a:pt x="535219" y="43237"/>
                  </a:lnTo>
                  <a:lnTo>
                    <a:pt x="502962" y="35857"/>
                  </a:lnTo>
                  <a:lnTo>
                    <a:pt x="502962" y="9407"/>
                  </a:lnTo>
                  <a:close/>
                </a:path>
                <a:path w="986789" h="898525" extrusionOk="0">
                  <a:moveTo>
                    <a:pt x="587856" y="232311"/>
                  </a:moveTo>
                  <a:lnTo>
                    <a:pt x="502962" y="232311"/>
                  </a:lnTo>
                  <a:lnTo>
                    <a:pt x="513324" y="235188"/>
                  </a:lnTo>
                  <a:lnTo>
                    <a:pt x="523540" y="237156"/>
                  </a:lnTo>
                  <a:lnTo>
                    <a:pt x="533619" y="238285"/>
                  </a:lnTo>
                  <a:lnTo>
                    <a:pt x="543568" y="238646"/>
                  </a:lnTo>
                  <a:lnTo>
                    <a:pt x="567798" y="236687"/>
                  </a:lnTo>
                  <a:lnTo>
                    <a:pt x="587856" y="232311"/>
                  </a:lnTo>
                  <a:close/>
                </a:path>
                <a:path w="986789" h="898525" extrusionOk="0">
                  <a:moveTo>
                    <a:pt x="784995" y="194930"/>
                  </a:moveTo>
                  <a:lnTo>
                    <a:pt x="724327" y="194930"/>
                  </a:lnTo>
                  <a:lnTo>
                    <a:pt x="729332" y="195129"/>
                  </a:lnTo>
                  <a:lnTo>
                    <a:pt x="730599" y="195140"/>
                  </a:lnTo>
                  <a:lnTo>
                    <a:pt x="733520" y="195370"/>
                  </a:lnTo>
                  <a:lnTo>
                    <a:pt x="736798" y="195810"/>
                  </a:lnTo>
                  <a:lnTo>
                    <a:pt x="739510" y="196135"/>
                  </a:lnTo>
                  <a:lnTo>
                    <a:pt x="742232" y="196574"/>
                  </a:lnTo>
                  <a:lnTo>
                    <a:pt x="746253" y="197381"/>
                  </a:lnTo>
                  <a:lnTo>
                    <a:pt x="747541" y="197611"/>
                  </a:lnTo>
                  <a:lnTo>
                    <a:pt x="750295" y="198281"/>
                  </a:lnTo>
                  <a:lnTo>
                    <a:pt x="784995" y="211987"/>
                  </a:lnTo>
                  <a:lnTo>
                    <a:pt x="784995" y="194930"/>
                  </a:lnTo>
                  <a:close/>
                </a:path>
                <a:path w="986789" h="898525" extrusionOk="0">
                  <a:moveTo>
                    <a:pt x="720063" y="0"/>
                  </a:moveTo>
                  <a:lnTo>
                    <a:pt x="681752" y="5303"/>
                  </a:lnTo>
                  <a:lnTo>
                    <a:pt x="680967" y="5502"/>
                  </a:lnTo>
                  <a:lnTo>
                    <a:pt x="674653" y="6978"/>
                  </a:lnTo>
                  <a:lnTo>
                    <a:pt x="674653" y="7166"/>
                  </a:lnTo>
                  <a:lnTo>
                    <a:pt x="663159" y="10574"/>
                  </a:lnTo>
                  <a:lnTo>
                    <a:pt x="651772" y="14351"/>
                  </a:lnTo>
                  <a:lnTo>
                    <a:pt x="640474" y="18373"/>
                  </a:lnTo>
                  <a:lnTo>
                    <a:pt x="629251" y="22517"/>
                  </a:lnTo>
                  <a:lnTo>
                    <a:pt x="597807" y="33654"/>
                  </a:lnTo>
                  <a:lnTo>
                    <a:pt x="566648" y="41532"/>
                  </a:lnTo>
                  <a:lnTo>
                    <a:pt x="535219" y="43237"/>
                  </a:lnTo>
                  <a:lnTo>
                    <a:pt x="784995" y="43237"/>
                  </a:lnTo>
                  <a:lnTo>
                    <a:pt x="784995" y="14810"/>
                  </a:lnTo>
                  <a:lnTo>
                    <a:pt x="777571" y="11501"/>
                  </a:lnTo>
                  <a:lnTo>
                    <a:pt x="776933" y="11302"/>
                  </a:lnTo>
                  <a:lnTo>
                    <a:pt x="776168" y="10957"/>
                  </a:lnTo>
                  <a:lnTo>
                    <a:pt x="774074" y="9994"/>
                  </a:lnTo>
                  <a:lnTo>
                    <a:pt x="772242" y="9376"/>
                  </a:lnTo>
                  <a:lnTo>
                    <a:pt x="769142" y="8203"/>
                  </a:lnTo>
                  <a:lnTo>
                    <a:pt x="743855" y="1575"/>
                  </a:lnTo>
                  <a:lnTo>
                    <a:pt x="740442" y="1041"/>
                  </a:lnTo>
                  <a:lnTo>
                    <a:pt x="737049" y="643"/>
                  </a:lnTo>
                  <a:lnTo>
                    <a:pt x="732557" y="308"/>
                  </a:lnTo>
                  <a:lnTo>
                    <a:pt x="720063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4042542" y="2092094"/>
              <a:ext cx="280670" cy="215265"/>
            </a:xfrm>
            <a:custGeom>
              <a:avLst/>
              <a:gdLst/>
              <a:ahLst/>
              <a:cxnLst/>
              <a:rect l="l" t="t" r="r" b="b"/>
              <a:pathLst>
                <a:path w="280670" h="215264" extrusionOk="0">
                  <a:moveTo>
                    <a:pt x="0" y="32676"/>
                  </a:moveTo>
                  <a:lnTo>
                    <a:pt x="0" y="204660"/>
                  </a:lnTo>
                  <a:lnTo>
                    <a:pt x="41168" y="215141"/>
                  </a:lnTo>
                  <a:lnTo>
                    <a:pt x="80602" y="212284"/>
                  </a:lnTo>
                  <a:lnTo>
                    <a:pt x="118981" y="201310"/>
                  </a:lnTo>
                  <a:lnTo>
                    <a:pt x="156989" y="187437"/>
                  </a:lnTo>
                  <a:lnTo>
                    <a:pt x="195305" y="175883"/>
                  </a:lnTo>
                  <a:lnTo>
                    <a:pt x="234613" y="171867"/>
                  </a:lnTo>
                  <a:lnTo>
                    <a:pt x="280316" y="171867"/>
                  </a:lnTo>
                  <a:lnTo>
                    <a:pt x="280316" y="43184"/>
                  </a:lnTo>
                  <a:lnTo>
                    <a:pt x="41526" y="43184"/>
                  </a:lnTo>
                  <a:lnTo>
                    <a:pt x="0" y="32676"/>
                  </a:lnTo>
                  <a:close/>
                </a:path>
                <a:path w="280670" h="215264" extrusionOk="0">
                  <a:moveTo>
                    <a:pt x="280316" y="171867"/>
                  </a:moveTo>
                  <a:lnTo>
                    <a:pt x="234613" y="171867"/>
                  </a:lnTo>
                  <a:lnTo>
                    <a:pt x="275593" y="180609"/>
                  </a:lnTo>
                  <a:lnTo>
                    <a:pt x="277855" y="181520"/>
                  </a:lnTo>
                  <a:lnTo>
                    <a:pt x="280316" y="179844"/>
                  </a:lnTo>
                  <a:lnTo>
                    <a:pt x="280316" y="171867"/>
                  </a:lnTo>
                  <a:close/>
                </a:path>
                <a:path w="280670" h="215264" extrusionOk="0">
                  <a:moveTo>
                    <a:pt x="236756" y="0"/>
                  </a:moveTo>
                  <a:lnTo>
                    <a:pt x="197031" y="3535"/>
                  </a:lnTo>
                  <a:lnTo>
                    <a:pt x="158345" y="14980"/>
                  </a:lnTo>
                  <a:lnTo>
                    <a:pt x="119999" y="28977"/>
                  </a:lnTo>
                  <a:lnTo>
                    <a:pt x="81293" y="40165"/>
                  </a:lnTo>
                  <a:lnTo>
                    <a:pt x="41526" y="43184"/>
                  </a:lnTo>
                  <a:lnTo>
                    <a:pt x="280316" y="43184"/>
                  </a:lnTo>
                  <a:lnTo>
                    <a:pt x="280316" y="11546"/>
                  </a:lnTo>
                  <a:lnTo>
                    <a:pt x="279499" y="10268"/>
                  </a:lnTo>
                  <a:lnTo>
                    <a:pt x="278221" y="9734"/>
                  </a:lnTo>
                  <a:lnTo>
                    <a:pt x="236756" y="0"/>
                  </a:lnTo>
                  <a:close/>
                </a:path>
              </a:pathLst>
            </a:custGeom>
            <a:solidFill>
              <a:srgbClr val="F1F3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235499" y="2091997"/>
              <a:ext cx="87358" cy="1816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4042542" y="2092094"/>
              <a:ext cx="280670" cy="215265"/>
            </a:xfrm>
            <a:custGeom>
              <a:avLst/>
              <a:gdLst/>
              <a:ahLst/>
              <a:cxnLst/>
              <a:rect l="l" t="t" r="r" b="b"/>
              <a:pathLst>
                <a:path w="280670" h="215264" extrusionOk="0">
                  <a:moveTo>
                    <a:pt x="275593" y="180609"/>
                  </a:moveTo>
                  <a:lnTo>
                    <a:pt x="234613" y="171867"/>
                  </a:lnTo>
                  <a:lnTo>
                    <a:pt x="195305" y="175883"/>
                  </a:lnTo>
                  <a:lnTo>
                    <a:pt x="156989" y="187437"/>
                  </a:lnTo>
                  <a:lnTo>
                    <a:pt x="118981" y="201310"/>
                  </a:lnTo>
                  <a:lnTo>
                    <a:pt x="80602" y="212284"/>
                  </a:lnTo>
                  <a:lnTo>
                    <a:pt x="41168" y="215141"/>
                  </a:lnTo>
                  <a:lnTo>
                    <a:pt x="0" y="204660"/>
                  </a:lnTo>
                  <a:lnTo>
                    <a:pt x="0" y="32676"/>
                  </a:lnTo>
                  <a:lnTo>
                    <a:pt x="41526" y="43184"/>
                  </a:lnTo>
                  <a:lnTo>
                    <a:pt x="81293" y="40165"/>
                  </a:lnTo>
                  <a:lnTo>
                    <a:pt x="119999" y="28977"/>
                  </a:lnTo>
                  <a:lnTo>
                    <a:pt x="158345" y="14980"/>
                  </a:lnTo>
                  <a:lnTo>
                    <a:pt x="197031" y="3535"/>
                  </a:lnTo>
                  <a:lnTo>
                    <a:pt x="236756" y="0"/>
                  </a:lnTo>
                  <a:lnTo>
                    <a:pt x="278221" y="9734"/>
                  </a:lnTo>
                  <a:lnTo>
                    <a:pt x="279499" y="10268"/>
                  </a:lnTo>
                  <a:lnTo>
                    <a:pt x="280316" y="11546"/>
                  </a:lnTo>
                  <a:lnTo>
                    <a:pt x="280316" y="12928"/>
                  </a:lnTo>
                  <a:lnTo>
                    <a:pt x="280316" y="177405"/>
                  </a:lnTo>
                  <a:lnTo>
                    <a:pt x="280316" y="179844"/>
                  </a:lnTo>
                  <a:lnTo>
                    <a:pt x="277855" y="181520"/>
                  </a:lnTo>
                  <a:lnTo>
                    <a:pt x="275593" y="180609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4224009" y="2080544"/>
              <a:ext cx="110342" cy="2056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060866" y="2594903"/>
              <a:ext cx="463550" cy="372110"/>
            </a:xfrm>
            <a:custGeom>
              <a:avLst/>
              <a:gdLst/>
              <a:ahLst/>
              <a:cxnLst/>
              <a:rect l="l" t="t" r="r" b="b"/>
              <a:pathLst>
                <a:path w="463550" h="372110" extrusionOk="0">
                  <a:moveTo>
                    <a:pt x="238175" y="0"/>
                  </a:moveTo>
                  <a:lnTo>
                    <a:pt x="230307" y="1967"/>
                  </a:lnTo>
                  <a:lnTo>
                    <a:pt x="224087" y="7868"/>
                  </a:lnTo>
                  <a:lnTo>
                    <a:pt x="0" y="372088"/>
                  </a:lnTo>
                  <a:lnTo>
                    <a:pt x="446771" y="372088"/>
                  </a:lnTo>
                  <a:lnTo>
                    <a:pt x="455386" y="369700"/>
                  </a:lnTo>
                  <a:lnTo>
                    <a:pt x="461211" y="363621"/>
                  </a:lnTo>
                  <a:lnTo>
                    <a:pt x="463337" y="355474"/>
                  </a:lnTo>
                  <a:lnTo>
                    <a:pt x="460855" y="346884"/>
                  </a:lnTo>
                  <a:lnTo>
                    <a:pt x="252264" y="7868"/>
                  </a:lnTo>
                  <a:lnTo>
                    <a:pt x="246044" y="1967"/>
                  </a:lnTo>
                  <a:lnTo>
                    <a:pt x="238175" y="0"/>
                  </a:lnTo>
                  <a:close/>
                </a:path>
              </a:pathLst>
            </a:custGeom>
            <a:solidFill>
              <a:srgbClr val="DDE5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560884" y="2594903"/>
              <a:ext cx="463550" cy="372110"/>
            </a:xfrm>
            <a:custGeom>
              <a:avLst/>
              <a:gdLst/>
              <a:ahLst/>
              <a:cxnLst/>
              <a:rect l="l" t="t" r="r" b="b"/>
              <a:pathLst>
                <a:path w="463550" h="372110" extrusionOk="0">
                  <a:moveTo>
                    <a:pt x="225155" y="0"/>
                  </a:moveTo>
                  <a:lnTo>
                    <a:pt x="217287" y="1967"/>
                  </a:lnTo>
                  <a:lnTo>
                    <a:pt x="211068" y="7868"/>
                  </a:lnTo>
                  <a:lnTo>
                    <a:pt x="2477" y="346884"/>
                  </a:lnTo>
                  <a:lnTo>
                    <a:pt x="0" y="355474"/>
                  </a:lnTo>
                  <a:lnTo>
                    <a:pt x="2125" y="363621"/>
                  </a:lnTo>
                  <a:lnTo>
                    <a:pt x="7947" y="369700"/>
                  </a:lnTo>
                  <a:lnTo>
                    <a:pt x="16560" y="372088"/>
                  </a:lnTo>
                  <a:lnTo>
                    <a:pt x="463343" y="372088"/>
                  </a:lnTo>
                  <a:lnTo>
                    <a:pt x="239234" y="7868"/>
                  </a:lnTo>
                  <a:lnTo>
                    <a:pt x="233021" y="1967"/>
                  </a:lnTo>
                  <a:lnTo>
                    <a:pt x="225155" y="0"/>
                  </a:lnTo>
                  <a:close/>
                </a:path>
              </a:pathLst>
            </a:custGeom>
            <a:solidFill>
              <a:srgbClr val="DDE5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701096" y="2427092"/>
              <a:ext cx="683260" cy="540385"/>
            </a:xfrm>
            <a:custGeom>
              <a:avLst/>
              <a:gdLst/>
              <a:ahLst/>
              <a:cxnLst/>
              <a:rect l="l" t="t" r="r" b="b"/>
              <a:pathLst>
                <a:path w="683260" h="540385" extrusionOk="0">
                  <a:moveTo>
                    <a:pt x="341441" y="0"/>
                  </a:moveTo>
                  <a:lnTo>
                    <a:pt x="333575" y="1967"/>
                  </a:lnTo>
                  <a:lnTo>
                    <a:pt x="327361" y="7868"/>
                  </a:lnTo>
                  <a:lnTo>
                    <a:pt x="0" y="539905"/>
                  </a:lnTo>
                  <a:lnTo>
                    <a:pt x="682890" y="539905"/>
                  </a:lnTo>
                  <a:lnTo>
                    <a:pt x="355528" y="7868"/>
                  </a:lnTo>
                  <a:lnTo>
                    <a:pt x="349308" y="1967"/>
                  </a:lnTo>
                  <a:lnTo>
                    <a:pt x="341441" y="0"/>
                  </a:ln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249230" y="2594902"/>
              <a:ext cx="275590" cy="372110"/>
            </a:xfrm>
            <a:custGeom>
              <a:avLst/>
              <a:gdLst/>
              <a:ahLst/>
              <a:cxnLst/>
              <a:rect l="l" t="t" r="r" b="b"/>
              <a:pathLst>
                <a:path w="275589" h="372110" extrusionOk="0">
                  <a:moveTo>
                    <a:pt x="49815" y="0"/>
                  </a:moveTo>
                  <a:lnTo>
                    <a:pt x="41946" y="1967"/>
                  </a:lnTo>
                  <a:lnTo>
                    <a:pt x="35726" y="7868"/>
                  </a:lnTo>
                  <a:lnTo>
                    <a:pt x="0" y="65950"/>
                  </a:lnTo>
                  <a:lnTo>
                    <a:pt x="188371" y="372088"/>
                  </a:lnTo>
                  <a:lnTo>
                    <a:pt x="258400" y="372088"/>
                  </a:lnTo>
                  <a:lnTo>
                    <a:pt x="267019" y="369700"/>
                  </a:lnTo>
                  <a:lnTo>
                    <a:pt x="272845" y="363621"/>
                  </a:lnTo>
                  <a:lnTo>
                    <a:pt x="274971" y="355474"/>
                  </a:lnTo>
                  <a:lnTo>
                    <a:pt x="272494" y="346884"/>
                  </a:lnTo>
                  <a:lnTo>
                    <a:pt x="63903" y="7868"/>
                  </a:lnTo>
                  <a:lnTo>
                    <a:pt x="57684" y="1967"/>
                  </a:lnTo>
                  <a:lnTo>
                    <a:pt x="49815" y="0"/>
                  </a:lnTo>
                  <a:close/>
                </a:path>
              </a:pathLst>
            </a:custGeom>
            <a:solidFill>
              <a:srgbClr val="F1F3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999081" y="2427084"/>
              <a:ext cx="385445" cy="540385"/>
            </a:xfrm>
            <a:custGeom>
              <a:avLst/>
              <a:gdLst/>
              <a:ahLst/>
              <a:cxnLst/>
              <a:rect l="l" t="t" r="r" b="b"/>
              <a:pathLst>
                <a:path w="385445" h="540385" extrusionOk="0">
                  <a:moveTo>
                    <a:pt x="43460" y="0"/>
                  </a:moveTo>
                  <a:lnTo>
                    <a:pt x="35594" y="1969"/>
                  </a:lnTo>
                  <a:lnTo>
                    <a:pt x="29381" y="7876"/>
                  </a:lnTo>
                  <a:lnTo>
                    <a:pt x="0" y="55634"/>
                  </a:lnTo>
                  <a:lnTo>
                    <a:pt x="297969" y="539912"/>
                  </a:lnTo>
                  <a:lnTo>
                    <a:pt x="384899" y="539912"/>
                  </a:lnTo>
                  <a:lnTo>
                    <a:pt x="57547" y="7876"/>
                  </a:lnTo>
                  <a:lnTo>
                    <a:pt x="51328" y="1969"/>
                  </a:lnTo>
                  <a:lnTo>
                    <a:pt x="43460" y="0"/>
                  </a:lnTo>
                  <a:close/>
                </a:path>
              </a:pathLst>
            </a:custGeom>
            <a:solidFill>
              <a:srgbClr val="F1F3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3611867" y="2631893"/>
              <a:ext cx="250825" cy="335280"/>
            </a:xfrm>
            <a:custGeom>
              <a:avLst/>
              <a:gdLst/>
              <a:ahLst/>
              <a:cxnLst/>
              <a:rect l="l" t="t" r="r" b="b"/>
              <a:pathLst>
                <a:path w="250825" h="335280" extrusionOk="0">
                  <a:moveTo>
                    <a:pt x="206171" y="0"/>
                  </a:moveTo>
                  <a:lnTo>
                    <a:pt x="0" y="335099"/>
                  </a:lnTo>
                  <a:lnTo>
                    <a:pt x="89232" y="335099"/>
                  </a:lnTo>
                  <a:lnTo>
                    <a:pt x="250798" y="72521"/>
                  </a:lnTo>
                  <a:lnTo>
                    <a:pt x="206171" y="0"/>
                  </a:lnTo>
                  <a:close/>
                </a:path>
              </a:pathLst>
            </a:custGeom>
            <a:solidFill>
              <a:srgbClr val="F1F3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060862" y="2594904"/>
              <a:ext cx="463550" cy="372110"/>
            </a:xfrm>
            <a:custGeom>
              <a:avLst/>
              <a:gdLst/>
              <a:ahLst/>
              <a:cxnLst/>
              <a:rect l="l" t="t" r="r" b="b"/>
              <a:pathLst>
                <a:path w="463550" h="372110" extrusionOk="0">
                  <a:moveTo>
                    <a:pt x="0" y="372088"/>
                  </a:moveTo>
                  <a:lnTo>
                    <a:pt x="446771" y="372088"/>
                  </a:lnTo>
                  <a:lnTo>
                    <a:pt x="455386" y="369700"/>
                  </a:lnTo>
                  <a:lnTo>
                    <a:pt x="461212" y="363621"/>
                  </a:lnTo>
                  <a:lnTo>
                    <a:pt x="463341" y="355474"/>
                  </a:lnTo>
                  <a:lnTo>
                    <a:pt x="460865" y="346884"/>
                  </a:lnTo>
                  <a:lnTo>
                    <a:pt x="252275" y="7868"/>
                  </a:lnTo>
                  <a:lnTo>
                    <a:pt x="246055" y="1967"/>
                  </a:lnTo>
                  <a:lnTo>
                    <a:pt x="238185" y="0"/>
                  </a:lnTo>
                  <a:lnTo>
                    <a:pt x="230313" y="1967"/>
                  </a:lnTo>
                  <a:lnTo>
                    <a:pt x="224087" y="7868"/>
                  </a:lnTo>
                  <a:lnTo>
                    <a:pt x="162392" y="108148"/>
                  </a:lnTo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560885" y="2594903"/>
              <a:ext cx="463550" cy="372110"/>
            </a:xfrm>
            <a:custGeom>
              <a:avLst/>
              <a:gdLst/>
              <a:ahLst/>
              <a:cxnLst/>
              <a:rect l="l" t="t" r="r" b="b"/>
              <a:pathLst>
                <a:path w="463550" h="372110" extrusionOk="0">
                  <a:moveTo>
                    <a:pt x="301777" y="109509"/>
                  </a:moveTo>
                  <a:lnTo>
                    <a:pt x="239234" y="7868"/>
                  </a:lnTo>
                  <a:lnTo>
                    <a:pt x="233021" y="1967"/>
                  </a:lnTo>
                  <a:lnTo>
                    <a:pt x="225155" y="0"/>
                  </a:lnTo>
                  <a:lnTo>
                    <a:pt x="217287" y="1967"/>
                  </a:lnTo>
                  <a:lnTo>
                    <a:pt x="211068" y="7868"/>
                  </a:lnTo>
                  <a:lnTo>
                    <a:pt x="2477" y="346884"/>
                  </a:lnTo>
                  <a:lnTo>
                    <a:pt x="0" y="355474"/>
                  </a:lnTo>
                  <a:lnTo>
                    <a:pt x="2125" y="363621"/>
                  </a:lnTo>
                  <a:lnTo>
                    <a:pt x="7947" y="369700"/>
                  </a:lnTo>
                  <a:lnTo>
                    <a:pt x="16560" y="372088"/>
                  </a:lnTo>
                  <a:lnTo>
                    <a:pt x="463343" y="372088"/>
                  </a:lnTo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701096" y="2427092"/>
              <a:ext cx="683260" cy="540385"/>
            </a:xfrm>
            <a:custGeom>
              <a:avLst/>
              <a:gdLst/>
              <a:ahLst/>
              <a:cxnLst/>
              <a:rect l="l" t="t" r="r" b="b"/>
              <a:pathLst>
                <a:path w="683260" h="540385" extrusionOk="0">
                  <a:moveTo>
                    <a:pt x="327361" y="7868"/>
                  </a:moveTo>
                  <a:lnTo>
                    <a:pt x="161565" y="277316"/>
                  </a:lnTo>
                  <a:lnTo>
                    <a:pt x="0" y="539905"/>
                  </a:lnTo>
                  <a:lnTo>
                    <a:pt x="682890" y="539905"/>
                  </a:lnTo>
                  <a:lnTo>
                    <a:pt x="355528" y="7868"/>
                  </a:lnTo>
                  <a:lnTo>
                    <a:pt x="349308" y="1967"/>
                  </a:lnTo>
                  <a:lnTo>
                    <a:pt x="341441" y="0"/>
                  </a:lnTo>
                  <a:lnTo>
                    <a:pt x="333575" y="1967"/>
                  </a:lnTo>
                  <a:lnTo>
                    <a:pt x="327361" y="7868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4249230" y="2594902"/>
              <a:ext cx="275590" cy="372110"/>
            </a:xfrm>
            <a:custGeom>
              <a:avLst/>
              <a:gdLst/>
              <a:ahLst/>
              <a:cxnLst/>
              <a:rect l="l" t="t" r="r" b="b"/>
              <a:pathLst>
                <a:path w="275589" h="372110" extrusionOk="0">
                  <a:moveTo>
                    <a:pt x="272494" y="346884"/>
                  </a:moveTo>
                  <a:lnTo>
                    <a:pt x="63903" y="7868"/>
                  </a:lnTo>
                  <a:lnTo>
                    <a:pt x="57684" y="1967"/>
                  </a:lnTo>
                  <a:lnTo>
                    <a:pt x="49815" y="0"/>
                  </a:lnTo>
                  <a:lnTo>
                    <a:pt x="41946" y="1967"/>
                  </a:lnTo>
                  <a:lnTo>
                    <a:pt x="35726" y="7868"/>
                  </a:lnTo>
                  <a:lnTo>
                    <a:pt x="0" y="65950"/>
                  </a:lnTo>
                  <a:lnTo>
                    <a:pt x="188371" y="372088"/>
                  </a:lnTo>
                  <a:lnTo>
                    <a:pt x="258400" y="372088"/>
                  </a:lnTo>
                  <a:lnTo>
                    <a:pt x="267019" y="369700"/>
                  </a:lnTo>
                  <a:lnTo>
                    <a:pt x="272845" y="363621"/>
                  </a:lnTo>
                  <a:lnTo>
                    <a:pt x="274971" y="355474"/>
                  </a:lnTo>
                  <a:lnTo>
                    <a:pt x="272494" y="346884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999081" y="2427084"/>
              <a:ext cx="385445" cy="540385"/>
            </a:xfrm>
            <a:custGeom>
              <a:avLst/>
              <a:gdLst/>
              <a:ahLst/>
              <a:cxnLst/>
              <a:rect l="l" t="t" r="r" b="b"/>
              <a:pathLst>
                <a:path w="385445" h="540385" extrusionOk="0">
                  <a:moveTo>
                    <a:pt x="57547" y="7876"/>
                  </a:moveTo>
                  <a:lnTo>
                    <a:pt x="51328" y="1969"/>
                  </a:lnTo>
                  <a:lnTo>
                    <a:pt x="43460" y="0"/>
                  </a:lnTo>
                  <a:lnTo>
                    <a:pt x="35594" y="1969"/>
                  </a:lnTo>
                  <a:lnTo>
                    <a:pt x="29381" y="7876"/>
                  </a:lnTo>
                  <a:lnTo>
                    <a:pt x="0" y="55634"/>
                  </a:lnTo>
                  <a:lnTo>
                    <a:pt x="297969" y="539912"/>
                  </a:lnTo>
                  <a:lnTo>
                    <a:pt x="384899" y="539912"/>
                  </a:lnTo>
                  <a:lnTo>
                    <a:pt x="57547" y="7876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611867" y="2631893"/>
              <a:ext cx="250825" cy="335280"/>
            </a:xfrm>
            <a:custGeom>
              <a:avLst/>
              <a:gdLst/>
              <a:ahLst/>
              <a:cxnLst/>
              <a:rect l="l" t="t" r="r" b="b"/>
              <a:pathLst>
                <a:path w="250825" h="335280" extrusionOk="0">
                  <a:moveTo>
                    <a:pt x="206171" y="0"/>
                  </a:moveTo>
                  <a:lnTo>
                    <a:pt x="0" y="335099"/>
                  </a:lnTo>
                  <a:lnTo>
                    <a:pt x="89232" y="335099"/>
                  </a:lnTo>
                  <a:lnTo>
                    <a:pt x="250798" y="72521"/>
                  </a:lnTo>
                  <a:lnTo>
                    <a:pt x="206171" y="0"/>
                  </a:lnTo>
                  <a:close/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4040841" y="2089872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w="120000" h="339089" extrusionOk="0">
                  <a:moveTo>
                    <a:pt x="0" y="0"/>
                  </a:moveTo>
                  <a:lnTo>
                    <a:pt x="0" y="338670"/>
                  </a:lnTo>
                </a:path>
              </a:pathLst>
            </a:custGeom>
            <a:noFill/>
            <a:ln w="22975" cap="flat" cmpd="sng">
              <a:solidFill>
                <a:srgbClr val="244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087878" y="2165129"/>
              <a:ext cx="103505" cy="19050"/>
            </a:xfrm>
            <a:custGeom>
              <a:avLst/>
              <a:gdLst/>
              <a:ahLst/>
              <a:cxnLst/>
              <a:rect l="l" t="t" r="r" b="b"/>
              <a:pathLst>
                <a:path w="103504" h="19050" extrusionOk="0">
                  <a:moveTo>
                    <a:pt x="0" y="18816"/>
                  </a:moveTo>
                  <a:lnTo>
                    <a:pt x="103483" y="0"/>
                  </a:lnTo>
                </a:path>
              </a:pathLst>
            </a:custGeom>
            <a:noFill/>
            <a:ln w="9525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087878" y="2202760"/>
              <a:ext cx="103505" cy="19050"/>
            </a:xfrm>
            <a:custGeom>
              <a:avLst/>
              <a:gdLst/>
              <a:ahLst/>
              <a:cxnLst/>
              <a:rect l="l" t="t" r="r" b="b"/>
              <a:pathLst>
                <a:path w="103504" h="19050" extrusionOk="0">
                  <a:moveTo>
                    <a:pt x="0" y="18816"/>
                  </a:moveTo>
                  <a:lnTo>
                    <a:pt x="103483" y="0"/>
                  </a:lnTo>
                </a:path>
              </a:pathLst>
            </a:custGeom>
            <a:noFill/>
            <a:ln w="9525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4087878" y="2240389"/>
              <a:ext cx="103505" cy="19050"/>
            </a:xfrm>
            <a:custGeom>
              <a:avLst/>
              <a:gdLst/>
              <a:ahLst/>
              <a:cxnLst/>
              <a:rect l="l" t="t" r="r" b="b"/>
              <a:pathLst>
                <a:path w="103504" h="19050" extrusionOk="0">
                  <a:moveTo>
                    <a:pt x="0" y="18816"/>
                  </a:moveTo>
                  <a:lnTo>
                    <a:pt x="103483" y="0"/>
                  </a:lnTo>
                </a:path>
              </a:pathLst>
            </a:custGeom>
            <a:noFill/>
            <a:ln w="9525" cap="flat" cmpd="sng">
              <a:solidFill>
                <a:srgbClr val="A5BA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4047847" y="2493579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35"/>
                  </a:lnTo>
                  <a:lnTo>
                    <a:pt x="11811" y="15235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076069" y="2540616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35"/>
                  </a:lnTo>
                  <a:lnTo>
                    <a:pt x="11811" y="15235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292441" y="2653505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35"/>
                  </a:lnTo>
                  <a:lnTo>
                    <a:pt x="11811" y="15235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4320663" y="2700542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24"/>
                  </a:lnTo>
                  <a:lnTo>
                    <a:pt x="11811" y="15224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803252" y="2709951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24"/>
                  </a:lnTo>
                  <a:lnTo>
                    <a:pt x="11811" y="15224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775030" y="275698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 extrusionOk="0">
                  <a:moveTo>
                    <a:pt x="11811" y="0"/>
                  </a:moveTo>
                  <a:lnTo>
                    <a:pt x="3403" y="0"/>
                  </a:lnTo>
                  <a:lnTo>
                    <a:pt x="0" y="3413"/>
                  </a:lnTo>
                  <a:lnTo>
                    <a:pt x="0" y="11821"/>
                  </a:lnTo>
                  <a:lnTo>
                    <a:pt x="3403" y="15224"/>
                  </a:lnTo>
                  <a:lnTo>
                    <a:pt x="11811" y="15224"/>
                  </a:lnTo>
                  <a:lnTo>
                    <a:pt x="15214" y="11821"/>
                  </a:lnTo>
                  <a:lnTo>
                    <a:pt x="15214" y="3413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A5BA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824969" y="762037"/>
            <a:ext cx="18028669" cy="101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42C48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"/>
          <p:cNvSpPr txBox="1">
            <a:spLocks noGrp="1"/>
          </p:cNvSpPr>
          <p:nvPr>
            <p:ph type="body" idx="1"/>
          </p:nvPr>
        </p:nvSpPr>
        <p:spPr>
          <a:xfrm>
            <a:off x="13491934" y="4130675"/>
            <a:ext cx="5105400" cy="50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CC9E2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2"/>
          </p:nvPr>
        </p:nvSpPr>
        <p:spPr>
          <a:xfrm>
            <a:off x="7461250" y="4130675"/>
            <a:ext cx="5181600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body" idx="3"/>
          </p:nvPr>
        </p:nvSpPr>
        <p:spPr>
          <a:xfrm>
            <a:off x="1441450" y="4130675"/>
            <a:ext cx="5181600" cy="50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F05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4"/>
          </p:nvPr>
        </p:nvSpPr>
        <p:spPr>
          <a:xfrm>
            <a:off x="1728423" y="3251071"/>
            <a:ext cx="4541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FBDB4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body" idx="5"/>
          </p:nvPr>
        </p:nvSpPr>
        <p:spPr>
          <a:xfrm>
            <a:off x="7778335" y="3251071"/>
            <a:ext cx="4541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6"/>
          </p:nvPr>
        </p:nvSpPr>
        <p:spPr>
          <a:xfrm>
            <a:off x="13800422" y="3251071"/>
            <a:ext cx="4541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rgbClr val="9BCBE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title"/>
          </p:nvPr>
        </p:nvSpPr>
        <p:spPr>
          <a:xfrm>
            <a:off x="824969" y="762037"/>
            <a:ext cx="18028669" cy="101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42C48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824969" y="2265010"/>
            <a:ext cx="7863839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2"/>
          </p:nvPr>
        </p:nvSpPr>
        <p:spPr>
          <a:xfrm>
            <a:off x="1974850" y="4571547"/>
            <a:ext cx="12115800" cy="551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rgbClr val="132D48"/>
              </a:buClr>
              <a:buSzPts val="3000"/>
              <a:buFont typeface="Barlow"/>
              <a:buNone/>
              <a:defRPr sz="30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3"/>
          </p:nvPr>
        </p:nvSpPr>
        <p:spPr>
          <a:xfrm>
            <a:off x="1974850" y="3673475"/>
            <a:ext cx="12115800" cy="59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50000"/>
              </a:lnSpc>
              <a:spcBef>
                <a:spcPts val="1415"/>
              </a:spcBef>
              <a:spcAft>
                <a:spcPts val="0"/>
              </a:spcAft>
              <a:buClr>
                <a:srgbClr val="79CF57"/>
              </a:buClr>
              <a:buSzPts val="3600"/>
              <a:buFont typeface="Barlow"/>
              <a:buNone/>
              <a:defRPr sz="30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0"/>
          <p:cNvGrpSpPr/>
          <p:nvPr/>
        </p:nvGrpSpPr>
        <p:grpSpPr>
          <a:xfrm>
            <a:off x="1289049" y="2301875"/>
            <a:ext cx="8458202" cy="8001000"/>
            <a:chOff x="6878013" y="2492997"/>
            <a:chExt cx="7079282" cy="5226636"/>
          </a:xfrm>
        </p:grpSpPr>
        <p:sp>
          <p:nvSpPr>
            <p:cNvPr id="158" name="Google Shape;158;p10"/>
            <p:cNvSpPr/>
            <p:nvPr/>
          </p:nvSpPr>
          <p:spPr>
            <a:xfrm>
              <a:off x="6878013" y="2609289"/>
              <a:ext cx="7079282" cy="5110344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rgbClr val="0E21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6914662" y="2492997"/>
              <a:ext cx="7042633" cy="5183006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chemeClr val="lt1"/>
            </a:solidFill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0"/>
          <p:cNvGrpSpPr/>
          <p:nvPr/>
        </p:nvGrpSpPr>
        <p:grpSpPr>
          <a:xfrm>
            <a:off x="846051" y="2542614"/>
            <a:ext cx="419101" cy="421819"/>
            <a:chOff x="8604250" y="4443170"/>
            <a:chExt cx="419101" cy="421819"/>
          </a:xfrm>
        </p:grpSpPr>
        <p:sp>
          <p:nvSpPr>
            <p:cNvPr id="161" name="Google Shape;161;p10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0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0780522" y="2301875"/>
            <a:ext cx="8458202" cy="8001000"/>
            <a:chOff x="6878013" y="2492997"/>
            <a:chExt cx="7079282" cy="5226636"/>
          </a:xfrm>
        </p:grpSpPr>
        <p:sp>
          <p:nvSpPr>
            <p:cNvPr id="164" name="Google Shape;164;p10"/>
            <p:cNvSpPr/>
            <p:nvPr/>
          </p:nvSpPr>
          <p:spPr>
            <a:xfrm>
              <a:off x="6878013" y="2609289"/>
              <a:ext cx="7079282" cy="5110344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rgbClr val="0E21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6914662" y="2492997"/>
              <a:ext cx="7042633" cy="5183006"/>
            </a:xfrm>
            <a:custGeom>
              <a:avLst/>
              <a:gdLst/>
              <a:ahLst/>
              <a:cxnLst/>
              <a:rect l="l" t="t" r="r" b="b"/>
              <a:pathLst>
                <a:path w="12471400" h="2345690" extrusionOk="0">
                  <a:moveTo>
                    <a:pt x="12470824" y="2345478"/>
                  </a:moveTo>
                  <a:lnTo>
                    <a:pt x="0" y="2345478"/>
                  </a:lnTo>
                  <a:lnTo>
                    <a:pt x="0" y="0"/>
                  </a:lnTo>
                  <a:lnTo>
                    <a:pt x="12470824" y="0"/>
                  </a:lnTo>
                  <a:lnTo>
                    <a:pt x="12470824" y="2345478"/>
                  </a:lnTo>
                  <a:close/>
                </a:path>
              </a:pathLst>
            </a:custGeom>
            <a:solidFill>
              <a:schemeClr val="lt1"/>
            </a:solidFill>
            <a:ln w="17250" cap="flat" cmpd="sng">
              <a:solidFill>
                <a:srgbClr val="142C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0"/>
          <p:cNvGrpSpPr/>
          <p:nvPr/>
        </p:nvGrpSpPr>
        <p:grpSpPr>
          <a:xfrm>
            <a:off x="10337523" y="2542614"/>
            <a:ext cx="419101" cy="421819"/>
            <a:chOff x="8604250" y="4443170"/>
            <a:chExt cx="419101" cy="421819"/>
          </a:xfrm>
        </p:grpSpPr>
        <p:sp>
          <p:nvSpPr>
            <p:cNvPr id="167" name="Google Shape;167;p10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0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169" name="Google Shape;169;p10"/>
          <p:cNvSpPr txBox="1">
            <a:spLocks noGrp="1"/>
          </p:cNvSpPr>
          <p:nvPr>
            <p:ph type="body" idx="1"/>
          </p:nvPr>
        </p:nvSpPr>
        <p:spPr>
          <a:xfrm>
            <a:off x="1593850" y="7345482"/>
            <a:ext cx="7848600" cy="257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0"/>
          <p:cNvSpPr/>
          <p:nvPr/>
        </p:nvSpPr>
        <p:spPr>
          <a:xfrm>
            <a:off x="1593850" y="5936224"/>
            <a:ext cx="7848600" cy="1059597"/>
          </a:xfrm>
          <a:prstGeom prst="rect">
            <a:avLst/>
          </a:prstGeom>
          <a:solidFill>
            <a:srgbClr val="79CE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2"/>
          </p:nvPr>
        </p:nvSpPr>
        <p:spPr>
          <a:xfrm>
            <a:off x="1593850" y="6050523"/>
            <a:ext cx="7848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0"/>
          <p:cNvSpPr txBox="1">
            <a:spLocks noGrp="1"/>
          </p:cNvSpPr>
          <p:nvPr>
            <p:ph type="body" idx="3"/>
          </p:nvPr>
        </p:nvSpPr>
        <p:spPr>
          <a:xfrm>
            <a:off x="11107501" y="7345482"/>
            <a:ext cx="7848600" cy="257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CE56"/>
              </a:buClr>
              <a:buSzPts val="2400"/>
              <a:buFont typeface="Noto Sans Symbols"/>
              <a:buChar char="▪"/>
              <a:defRPr sz="2400" b="0" i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11107501" y="5936224"/>
            <a:ext cx="7848600" cy="1059597"/>
          </a:xfrm>
          <a:prstGeom prst="rect">
            <a:avLst/>
          </a:prstGeom>
          <a:solidFill>
            <a:srgbClr val="79CE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0"/>
          <p:cNvSpPr txBox="1">
            <a:spLocks noGrp="1"/>
          </p:cNvSpPr>
          <p:nvPr>
            <p:ph type="body" idx="4"/>
          </p:nvPr>
        </p:nvSpPr>
        <p:spPr>
          <a:xfrm>
            <a:off x="11107501" y="6050523"/>
            <a:ext cx="7848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024" y="272619"/>
            <a:ext cx="19505363" cy="1078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/>
          <p:nvPr/>
        </p:nvSpPr>
        <p:spPr>
          <a:xfrm>
            <a:off x="1136650" y="5653711"/>
            <a:ext cx="5497830" cy="3582363"/>
          </a:xfrm>
          <a:custGeom>
            <a:avLst/>
            <a:gdLst/>
            <a:ahLst/>
            <a:cxnLst/>
            <a:rect l="l" t="t" r="r" b="b"/>
            <a:pathLst>
              <a:path w="5497830" h="3277870" extrusionOk="0">
                <a:moveTo>
                  <a:pt x="0" y="0"/>
                </a:moveTo>
                <a:lnTo>
                  <a:pt x="5497214" y="0"/>
                </a:lnTo>
                <a:lnTo>
                  <a:pt x="5497214" y="3277387"/>
                </a:lnTo>
                <a:lnTo>
                  <a:pt x="0" y="3277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5"/>
            </a:srgbClr>
          </a:solidFill>
          <a:ln w="28575" cap="flat" cmpd="sng">
            <a:solidFill>
              <a:srgbClr val="79CF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1"/>
          <p:cNvGrpSpPr/>
          <p:nvPr/>
        </p:nvGrpSpPr>
        <p:grpSpPr>
          <a:xfrm>
            <a:off x="1136650" y="5231893"/>
            <a:ext cx="419101" cy="421819"/>
            <a:chOff x="8604250" y="4443170"/>
            <a:chExt cx="419101" cy="421819"/>
          </a:xfrm>
        </p:grpSpPr>
        <p:sp>
          <p:nvSpPr>
            <p:cNvPr id="179" name="Google Shape;179;p11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1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1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181" name="Google Shape;181;p11"/>
          <p:cNvSpPr/>
          <p:nvPr/>
        </p:nvSpPr>
        <p:spPr>
          <a:xfrm>
            <a:off x="7435850" y="5653711"/>
            <a:ext cx="5497830" cy="3582363"/>
          </a:xfrm>
          <a:custGeom>
            <a:avLst/>
            <a:gdLst/>
            <a:ahLst/>
            <a:cxnLst/>
            <a:rect l="l" t="t" r="r" b="b"/>
            <a:pathLst>
              <a:path w="5497830" h="3277870" extrusionOk="0">
                <a:moveTo>
                  <a:pt x="0" y="0"/>
                </a:moveTo>
                <a:lnTo>
                  <a:pt x="5497214" y="0"/>
                </a:lnTo>
                <a:lnTo>
                  <a:pt x="5497214" y="3277387"/>
                </a:lnTo>
                <a:lnTo>
                  <a:pt x="0" y="3277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5"/>
            </a:srgbClr>
          </a:solidFill>
          <a:ln w="28575" cap="flat" cmpd="sng">
            <a:solidFill>
              <a:srgbClr val="79CF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11"/>
          <p:cNvGrpSpPr/>
          <p:nvPr/>
        </p:nvGrpSpPr>
        <p:grpSpPr>
          <a:xfrm>
            <a:off x="7435850" y="5231893"/>
            <a:ext cx="419101" cy="421819"/>
            <a:chOff x="8604250" y="4443170"/>
            <a:chExt cx="419101" cy="421819"/>
          </a:xfrm>
        </p:grpSpPr>
        <p:sp>
          <p:nvSpPr>
            <p:cNvPr id="183" name="Google Shape;183;p11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2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185" name="Google Shape;185;p11"/>
          <p:cNvSpPr/>
          <p:nvPr/>
        </p:nvSpPr>
        <p:spPr>
          <a:xfrm>
            <a:off x="13667316" y="5653711"/>
            <a:ext cx="5497830" cy="3582363"/>
          </a:xfrm>
          <a:custGeom>
            <a:avLst/>
            <a:gdLst/>
            <a:ahLst/>
            <a:cxnLst/>
            <a:rect l="l" t="t" r="r" b="b"/>
            <a:pathLst>
              <a:path w="5497830" h="3277870" extrusionOk="0">
                <a:moveTo>
                  <a:pt x="0" y="0"/>
                </a:moveTo>
                <a:lnTo>
                  <a:pt x="5497214" y="0"/>
                </a:lnTo>
                <a:lnTo>
                  <a:pt x="5497214" y="3277387"/>
                </a:lnTo>
                <a:lnTo>
                  <a:pt x="0" y="3277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5"/>
            </a:srgbClr>
          </a:solidFill>
          <a:ln w="28575" cap="flat" cmpd="sng">
            <a:solidFill>
              <a:srgbClr val="79CF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13667316" y="5231893"/>
            <a:ext cx="419101" cy="421819"/>
            <a:chOff x="8604250" y="4443170"/>
            <a:chExt cx="419101" cy="421819"/>
          </a:xfrm>
        </p:grpSpPr>
        <p:sp>
          <p:nvSpPr>
            <p:cNvPr id="187" name="Google Shape;187;p11"/>
            <p:cNvSpPr/>
            <p:nvPr/>
          </p:nvSpPr>
          <p:spPr>
            <a:xfrm>
              <a:off x="8604250" y="4466844"/>
              <a:ext cx="419100" cy="398145"/>
            </a:xfrm>
            <a:custGeom>
              <a:avLst/>
              <a:gdLst/>
              <a:ahLst/>
              <a:cxnLst/>
              <a:rect l="l" t="t" r="r" b="b"/>
              <a:pathLst>
                <a:path w="419100" h="398145" extrusionOk="0">
                  <a:moveTo>
                    <a:pt x="418835" y="397893"/>
                  </a:moveTo>
                  <a:lnTo>
                    <a:pt x="0" y="397893"/>
                  </a:lnTo>
                  <a:lnTo>
                    <a:pt x="0" y="0"/>
                  </a:lnTo>
                  <a:lnTo>
                    <a:pt x="418835" y="0"/>
                  </a:lnTo>
                  <a:lnTo>
                    <a:pt x="418835" y="397893"/>
                  </a:lnTo>
                  <a:close/>
                </a:path>
              </a:pathLst>
            </a:custGeom>
            <a:solidFill>
              <a:srgbClr val="78CE5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 txBox="1"/>
            <p:nvPr/>
          </p:nvSpPr>
          <p:spPr>
            <a:xfrm>
              <a:off x="8604250" y="4443170"/>
              <a:ext cx="419101" cy="412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L" sz="2000" b="1">
                  <a:solidFill>
                    <a:srgbClr val="FFFFFF"/>
                  </a:solidFill>
                  <a:latin typeface="Barlow Condensed ExtraBold"/>
                  <a:ea typeface="Barlow Condensed ExtraBold"/>
                  <a:cs typeface="Barlow Condensed ExtraBold"/>
                  <a:sym typeface="Barlow Condensed ExtraBold"/>
                </a:rPr>
                <a:t>3</a:t>
              </a:r>
              <a:endParaRPr sz="2000" dirty="0">
                <a:solidFill>
                  <a:schemeClr val="dk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endParaRPr>
            </a:p>
          </p:txBody>
        </p:sp>
      </p:grpSp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824960" y="1235075"/>
            <a:ext cx="18454179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body" idx="1"/>
          </p:nvPr>
        </p:nvSpPr>
        <p:spPr>
          <a:xfrm>
            <a:off x="5480049" y="3736127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2"/>
          </p:nvPr>
        </p:nvSpPr>
        <p:spPr>
          <a:xfrm>
            <a:off x="1555750" y="5951221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3"/>
          </p:nvPr>
        </p:nvSpPr>
        <p:spPr>
          <a:xfrm>
            <a:off x="7820363" y="5951221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body" idx="4"/>
          </p:nvPr>
        </p:nvSpPr>
        <p:spPr>
          <a:xfrm>
            <a:off x="14065520" y="5951221"/>
            <a:ext cx="46101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224E7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5"/>
          </p:nvPr>
        </p:nvSpPr>
        <p:spPr>
          <a:xfrm>
            <a:off x="1526983" y="6906892"/>
            <a:ext cx="46388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6"/>
          </p:nvPr>
        </p:nvSpPr>
        <p:spPr>
          <a:xfrm>
            <a:off x="7772140" y="6906892"/>
            <a:ext cx="46388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7"/>
          </p:nvPr>
        </p:nvSpPr>
        <p:spPr>
          <a:xfrm>
            <a:off x="14017297" y="6906892"/>
            <a:ext cx="46388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0771" y="777875"/>
            <a:ext cx="18570616" cy="1027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title"/>
          </p:nvPr>
        </p:nvSpPr>
        <p:spPr>
          <a:xfrm>
            <a:off x="824961" y="1235075"/>
            <a:ext cx="9144000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>
                <a:solidFill>
                  <a:srgbClr val="132C47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2"/>
          <p:cNvSpPr txBox="1">
            <a:spLocks noGrp="1"/>
          </p:cNvSpPr>
          <p:nvPr>
            <p:ph type="body" idx="1"/>
          </p:nvPr>
        </p:nvSpPr>
        <p:spPr>
          <a:xfrm>
            <a:off x="824960" y="3597275"/>
            <a:ext cx="914400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L="914400" lvl="1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L="1371600" lvl="2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L="1828800" lvl="3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L="2286000" lvl="4" indent="-22860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100" b="1" i="0">
                <a:solidFill>
                  <a:srgbClr val="79CE56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body" idx="2"/>
          </p:nvPr>
        </p:nvSpPr>
        <p:spPr>
          <a:xfrm>
            <a:off x="824960" y="4591528"/>
            <a:ext cx="463886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rgbClr val="132D4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24960" y="762037"/>
            <a:ext cx="18454179" cy="10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 i="0" u="none" strike="noStrike" cap="none">
                <a:solidFill>
                  <a:srgbClr val="132C47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L"/>
              <a:t>‹#›</a:t>
            </a:fld>
            <a:endParaRPr dirty="0"/>
          </a:p>
        </p:txBody>
      </p:sp>
      <p:sp>
        <p:nvSpPr>
          <p:cNvPr id="15" name="Google Shape;15;p1"/>
          <p:cNvSpPr/>
          <p:nvPr/>
        </p:nvSpPr>
        <p:spPr>
          <a:xfrm>
            <a:off x="837670" y="0"/>
            <a:ext cx="419100" cy="419100"/>
          </a:xfrm>
          <a:custGeom>
            <a:avLst/>
            <a:gdLst/>
            <a:ahLst/>
            <a:cxnLst/>
            <a:rect l="l" t="t" r="r" b="b"/>
            <a:pathLst>
              <a:path w="419100" h="419100" extrusionOk="0">
                <a:moveTo>
                  <a:pt x="0" y="418835"/>
                </a:moveTo>
                <a:lnTo>
                  <a:pt x="418835" y="418835"/>
                </a:lnTo>
                <a:lnTo>
                  <a:pt x="418835" y="0"/>
                </a:lnTo>
                <a:lnTo>
                  <a:pt x="0" y="0"/>
                </a:lnTo>
                <a:lnTo>
                  <a:pt x="0" y="418835"/>
                </a:lnTo>
                <a:close/>
              </a:path>
            </a:pathLst>
          </a:custGeom>
          <a:solidFill>
            <a:srgbClr val="78CE5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yal-balla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www.linkedin.com/in/eyal-ball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body" idx="1"/>
          </p:nvPr>
        </p:nvSpPr>
        <p:spPr>
          <a:xfrm>
            <a:off x="5299075" y="3140075"/>
            <a:ext cx="95059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/>
            <a:r>
              <a:rPr lang="en-IL"/>
              <a:t>AsyncIO - Zero to Hero</a:t>
            </a:r>
          </a:p>
          <a:p>
            <a:pPr marL="0" lvl="0" indent="0"/>
            <a:r>
              <a:rPr lang="en-IL"/>
              <a:t>Eyal Balla</a:t>
            </a:r>
          </a:p>
        </p:txBody>
      </p:sp>
      <p:sp>
        <p:nvSpPr>
          <p:cNvPr id="450" name="Google Shape;450;p27"/>
          <p:cNvSpPr txBox="1">
            <a:spLocks noGrp="1"/>
          </p:cNvSpPr>
          <p:nvPr>
            <p:ph type="body" idx="2"/>
          </p:nvPr>
        </p:nvSpPr>
        <p:spPr>
          <a:xfrm>
            <a:off x="7286625" y="7070518"/>
            <a:ext cx="553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/>
              <a:t>January 5th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E0C7-2D6E-1C43-B2DB-F16E2EA4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pPr rtl="1"/>
            <a:r>
              <a:rPr lang="en-US" dirty="0"/>
              <a:t>Async IO in the Real world - </a:t>
            </a:r>
            <a:br>
              <a:rPr lang="en-US" dirty="0"/>
            </a:br>
            <a:r>
              <a:rPr lang="en-US" dirty="0"/>
              <a:t>When?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0311-54E5-5D49-B8FF-86A0551C9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4" y="3250855"/>
            <a:ext cx="18093690" cy="4308872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IO heavy processes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Database access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Web requests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File sharing services (S3)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Use together with multi-process (multi node in cloud environments)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808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F4EB-4DE5-6945-9A80-1C4046F4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Almost a different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35AA5-783B-DA45-B77C-29B884EF6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4308872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Do not use long computations - blocks event queue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Do not use OS blocking: 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socket.create_connection 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select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Waitpid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time.sleep</a:t>
            </a:r>
          </a:p>
        </p:txBody>
      </p:sp>
    </p:spTree>
    <p:extLst>
      <p:ext uri="{BB962C8B-B14F-4D97-AF65-F5344CB8AC3E}">
        <p14:creationId xmlns:p14="http://schemas.microsoft.com/office/powerpoint/2010/main" val="302305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F4EB-4DE5-6945-9A80-1C4046F4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Almost a different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35AA5-783B-DA45-B77C-29B884EF6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15553"/>
          </a:xfrm>
        </p:spPr>
        <p:txBody>
          <a:bodyPr/>
          <a:lstStyle/>
          <a:p>
            <a:r>
              <a:rPr lang="en-US" sz="4000" dirty="0"/>
              <a:t>Different libraries:</a:t>
            </a:r>
            <a:endParaRPr lang="en-IL" sz="40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385EFF-DCF2-5D4C-8DD2-0A2CAF0B3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95602"/>
              </p:ext>
            </p:extLst>
          </p:nvPr>
        </p:nvGraphicFramePr>
        <p:xfrm>
          <a:off x="1005205" y="4037277"/>
          <a:ext cx="13402731" cy="578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7577">
                  <a:extLst>
                    <a:ext uri="{9D8B030D-6E8A-4147-A177-3AD203B41FA5}">
                      <a16:colId xmlns:a16="http://schemas.microsoft.com/office/drawing/2014/main" val="4164414726"/>
                    </a:ext>
                  </a:extLst>
                </a:gridCol>
                <a:gridCol w="4467577">
                  <a:extLst>
                    <a:ext uri="{9D8B030D-6E8A-4147-A177-3AD203B41FA5}">
                      <a16:colId xmlns:a16="http://schemas.microsoft.com/office/drawing/2014/main" val="2925895466"/>
                    </a:ext>
                  </a:extLst>
                </a:gridCol>
                <a:gridCol w="4467577">
                  <a:extLst>
                    <a:ext uri="{9D8B030D-6E8A-4147-A177-3AD203B41FA5}">
                      <a16:colId xmlns:a16="http://schemas.microsoft.com/office/drawing/2014/main" val="1539324386"/>
                    </a:ext>
                  </a:extLst>
                </a:gridCol>
              </a:tblGrid>
              <a:tr h="611500">
                <a:tc>
                  <a:txBody>
                    <a:bodyPr/>
                    <a:lstStyle/>
                    <a:p>
                      <a:endParaRPr lang="en-IL" sz="4000" b="1" i="0" u="none" strike="noStrike" cap="none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Regular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AsyncIO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1607017401"/>
                  </a:ext>
                </a:extLst>
              </a:tr>
              <a:tr h="611500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HTTP requests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equests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H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ttpx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3959199627"/>
                  </a:ext>
                </a:extLst>
              </a:tr>
              <a:tr h="854424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Web server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flask, django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F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astapi, aiohttp, sanic, django (limited)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3624539081"/>
                  </a:ext>
                </a:extLst>
              </a:tr>
              <a:tr h="611500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Postgres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sycopg2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syncpg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2288959727"/>
                  </a:ext>
                </a:extLst>
              </a:tr>
              <a:tr h="611500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Kafka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K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afka-python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US" sz="4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iokafka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3071422614"/>
                  </a:ext>
                </a:extLst>
              </a:tr>
              <a:tr h="611500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AWS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boto3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 b="0" i="0" u="none" strike="noStrike" cap="none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aioboto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3799297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01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18A4-5AF4-674D-A6EA-9605301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AsyncIO – </a:t>
            </a:r>
            <a:r>
              <a:rPr lang="en-US" dirty="0"/>
              <a:t>Main building blocks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8BF-B0F0-284A-93E3-A9886D5B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771084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asyncio.</a:t>
            </a:r>
            <a:r>
              <a:rPr lang="en-IL" sz="4000" b="1" dirty="0"/>
              <a:t>run</a:t>
            </a:r>
            <a:r>
              <a:rPr lang="en-IL" sz="4000" dirty="0"/>
              <a:t>(coroutine) – creates an event loop and runs the coroutine in it. </a:t>
            </a:r>
            <a:r>
              <a:rPr lang="en-US" sz="4000" dirty="0"/>
              <a:t>M</a:t>
            </a:r>
            <a:r>
              <a:rPr lang="en-IL" sz="4000" dirty="0"/>
              <a:t>ain entry point to asyn functionality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b="1" dirty="0"/>
              <a:t>async def </a:t>
            </a:r>
            <a:r>
              <a:rPr lang="en-IL" sz="4000" dirty="0"/>
              <a:t>function()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asyncio.</a:t>
            </a:r>
            <a:r>
              <a:rPr lang="en-IL" sz="4000" b="1" dirty="0"/>
              <a:t>create_task</a:t>
            </a:r>
            <a:r>
              <a:rPr lang="en-IL" sz="4000" dirty="0"/>
              <a:t>(coroutine) – creates a task and schedules it for running on current loop</a:t>
            </a:r>
          </a:p>
          <a:p>
            <a:pPr marL="228600" indent="0">
              <a:buSzPct val="60000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b="1" dirty="0"/>
              <a:t>a</a:t>
            </a:r>
            <a:r>
              <a:rPr lang="en-IL" sz="4000" b="1" dirty="0"/>
              <a:t>wait coroutine</a:t>
            </a:r>
            <a:r>
              <a:rPr lang="en-IL" sz="4000" dirty="0"/>
              <a:t> – releases the control to the next event in the loop until coroutine is completed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1728622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18A4-5AF4-674D-A6EA-9605301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AsyncIO – Using </a:t>
            </a:r>
            <a:r>
              <a:rPr lang="en-US" dirty="0"/>
              <a:t>Main building blocks – sync version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F5883-5C0F-AA41-B3BC-0AD9B859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D6455-BB9B-1845-A4ED-6B23098F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005" y="3293647"/>
            <a:ext cx="6048502" cy="327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4507FB-E319-6541-80E0-EECB0C690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3263620"/>
            <a:ext cx="9321800" cy="80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3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18A4-5AF4-674D-A6EA-9605301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AsyncIO – Using </a:t>
            </a:r>
            <a:r>
              <a:rPr lang="en-US" dirty="0"/>
              <a:t>Main building blocks – async version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4F5883-5C0F-AA41-B3BC-0AD9B859A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074E0-AC20-0A4A-9E5F-41B00BBF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395" y="2038401"/>
            <a:ext cx="8953500" cy="3895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129657-F680-0D4F-BAF2-EC5B83A0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2016492"/>
            <a:ext cx="9486900" cy="92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18A4-5AF4-674D-A6EA-9605301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AsyncIO – </a:t>
            </a:r>
            <a:r>
              <a:rPr lang="en-US" dirty="0"/>
              <a:t>Some more concepts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8BF-B0F0-284A-93E3-A9886D5B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462213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b="1" dirty="0"/>
              <a:t>async with </a:t>
            </a:r>
            <a:r>
              <a:rPr lang="en-US" sz="4000" dirty="0" err="1"/>
              <a:t>asynccontextmanager</a:t>
            </a:r>
            <a:r>
              <a:rPr lang="en-US" sz="4000" dirty="0"/>
              <a:t>() as context:</a:t>
            </a: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b="1" dirty="0"/>
              <a:t>async for </a:t>
            </a:r>
            <a:r>
              <a:rPr lang="en-IL" sz="4000" dirty="0"/>
              <a:t>item in async_iterable</a:t>
            </a:r>
          </a:p>
          <a:p>
            <a:pPr marL="228600" indent="0">
              <a:buSzPct val="60000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252106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CFA7-A86C-2E47-8BBE-0C2C4DBB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6" y="1660358"/>
            <a:ext cx="13523229" cy="5516751"/>
          </a:xfrm>
        </p:spPr>
        <p:txBody>
          <a:bodyPr spcFirstLastPara="1" vert="horz" wrap="square" lIns="150781" tIns="75390" rIns="150781" bIns="75390" rtlCol="0" anchor="b" anchorCtr="0">
            <a:normAutofit/>
          </a:bodyPr>
          <a:lstStyle/>
          <a:p>
            <a:r>
              <a:rPr lang="en-US" sz="7750" cap="all" dirty="0"/>
              <a:t>Example </a:t>
            </a:r>
            <a:br>
              <a:rPr lang="en-US" sz="7750" cap="all" dirty="0"/>
            </a:br>
            <a:r>
              <a:rPr lang="en-IL" sz="8000"/>
              <a:t>A problem from our </a:t>
            </a:r>
            <a:r>
              <a:rPr lang="en-US" sz="8000" dirty="0"/>
              <a:t>day-to-day</a:t>
            </a:r>
            <a:r>
              <a:rPr lang="en-IL" sz="8000"/>
              <a:t> work</a:t>
            </a:r>
            <a:endParaRPr lang="en-US" sz="7750" cap="all" dirty="0"/>
          </a:p>
        </p:txBody>
      </p:sp>
    </p:spTree>
    <p:extLst>
      <p:ext uri="{BB962C8B-B14F-4D97-AF65-F5344CB8AC3E}">
        <p14:creationId xmlns:p14="http://schemas.microsoft.com/office/powerpoint/2010/main" val="6272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544C-EA4E-CE4A-9A7E-8D2C3DBB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A problem from our day-to-day work</a:t>
            </a:r>
            <a:br>
              <a:rPr lang="en-IL"/>
            </a:br>
            <a:r>
              <a:rPr lang="en-IL"/>
              <a:t>Data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DCE-0C05-1048-95BE-D5FDE3A3E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60" y="3058350"/>
            <a:ext cx="18093690" cy="3693319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F</a:t>
            </a:r>
            <a:r>
              <a:rPr lang="en-IL" sz="4000"/>
              <a:t>or each customer:</a:t>
            </a:r>
          </a:p>
          <a:p>
            <a:pPr marL="1257300" lvl="2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F</a:t>
            </a:r>
            <a:r>
              <a:rPr lang="en-IL" sz="4000"/>
              <a:t>or each entity read data from external source</a:t>
            </a:r>
          </a:p>
          <a:p>
            <a:pPr marL="1257300" lvl="2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A</a:t>
            </a:r>
            <a:r>
              <a:rPr lang="en-IL" sz="4000"/>
              <a:t>ggregate information into some new properties for our entities</a:t>
            </a:r>
          </a:p>
          <a:p>
            <a:pPr marL="1257300" lvl="2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W</a:t>
            </a:r>
            <a:r>
              <a:rPr lang="en-IL" sz="4000"/>
              <a:t>rite into our db the updated state per entity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Scale - per customer – 10000s of entities</a:t>
            </a:r>
          </a:p>
        </p:txBody>
      </p:sp>
    </p:spTree>
    <p:extLst>
      <p:ext uri="{BB962C8B-B14F-4D97-AF65-F5344CB8AC3E}">
        <p14:creationId xmlns:p14="http://schemas.microsoft.com/office/powerpoint/2010/main" val="291895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2BD7-DDCA-4445-9D43-939B2477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15E6-81B5-E640-95A3-A5B3C9A80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1846659"/>
          </a:xfrm>
        </p:spPr>
        <p:txBody>
          <a:bodyPr/>
          <a:lstStyle/>
          <a:p>
            <a:r>
              <a:rPr lang="en-US" sz="4000" dirty="0"/>
              <a:t>C</a:t>
            </a:r>
            <a:r>
              <a:rPr lang="en-IL" sz="4000" dirty="0"/>
              <a:t>ron job once a while:</a:t>
            </a:r>
          </a:p>
          <a:p>
            <a:pPr lvl="1"/>
            <a:r>
              <a:rPr lang="en-US" sz="4000" dirty="0"/>
              <a:t>G</a:t>
            </a:r>
            <a:r>
              <a:rPr lang="en-IL" sz="4000" dirty="0"/>
              <a:t>o over customers</a:t>
            </a:r>
          </a:p>
          <a:p>
            <a:pPr lvl="2"/>
            <a:r>
              <a:rPr lang="en-US" sz="4000" dirty="0"/>
              <a:t>G</a:t>
            </a:r>
            <a:r>
              <a:rPr lang="en-IL" sz="4000" dirty="0"/>
              <a:t>et data per customer and update database</a:t>
            </a:r>
          </a:p>
        </p:txBody>
      </p:sp>
    </p:spTree>
    <p:extLst>
      <p:ext uri="{BB962C8B-B14F-4D97-AF65-F5344CB8AC3E}">
        <p14:creationId xmlns:p14="http://schemas.microsoft.com/office/powerpoint/2010/main" val="364973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2930-5033-154C-AA7D-5719CD38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1A00-E97F-4B48-9698-60250A2C9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077766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IL" sz="4000"/>
              <a:t>Leading development teams for the last 15 years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L" sz="4000"/>
              <a:t>I’ve been working in python for the last 5 years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IL" sz="4000"/>
              <a:t>Currently a Team Leader in Cynerio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L" sz="400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IL" sz="400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CDE57C9-2A98-3B4D-9ACD-D3E0203E7A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6015" y="4408640"/>
            <a:ext cx="2492071" cy="249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/>
          <a:p>
            <a:endParaRPr lang="en-IL" sz="2309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04A1901-7FBE-D740-994C-84866475C1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00749" y="5403374"/>
            <a:ext cx="502603" cy="50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/>
          <a:p>
            <a:endParaRPr lang="en-IL" sz="2309"/>
          </a:p>
        </p:txBody>
      </p:sp>
      <p:pic>
        <p:nvPicPr>
          <p:cNvPr id="7" name="Picture 6" descr="A picture containing person, outdoor, ground, group&#10;&#10;Description automatically generated">
            <a:extLst>
              <a:ext uri="{FF2B5EF4-FFF2-40B4-BE49-F238E27FC236}">
                <a16:creationId xmlns:a16="http://schemas.microsoft.com/office/drawing/2014/main" id="{55E55B05-396C-614A-8C53-E16636CB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962956" y="4408640"/>
            <a:ext cx="8471069" cy="63533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14BC5-ECC6-4D45-877D-B2A056A631A0}"/>
              </a:ext>
            </a:extLst>
          </p:cNvPr>
          <p:cNvSpPr txBox="1">
            <a:spLocks/>
          </p:cNvSpPr>
          <p:nvPr/>
        </p:nvSpPr>
        <p:spPr>
          <a:xfrm>
            <a:off x="1280160" y="7784870"/>
            <a:ext cx="11724267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L" sz="4000"/>
              <a:t>You can find me at:</a:t>
            </a:r>
          </a:p>
          <a:p>
            <a:r>
              <a:rPr lang="en-US" sz="4000" dirty="0">
                <a:hlinkClick r:id="rId3"/>
              </a:rPr>
              <a:t>www.linkedin.com/in/eyal-balla</a:t>
            </a:r>
            <a:endParaRPr lang="en-US" sz="4000" dirty="0"/>
          </a:p>
          <a:p>
            <a:r>
              <a:rPr lang="en-US" sz="4000" dirty="0"/>
              <a:t>Email: eyal@cynerio.co</a:t>
            </a:r>
            <a:endParaRPr lang="en-IL" sz="4000"/>
          </a:p>
        </p:txBody>
      </p:sp>
    </p:spTree>
    <p:extLst>
      <p:ext uri="{BB962C8B-B14F-4D97-AF65-F5344CB8AC3E}">
        <p14:creationId xmlns:p14="http://schemas.microsoft.com/office/powerpoint/2010/main" val="1209279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2AD4-7539-BB4B-B552-2D770E1F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Implementation – Service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84D8-AD61-FA4B-B24A-B7750779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A8E8-23C8-F747-8C01-BE2BEF40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2" y="3698723"/>
            <a:ext cx="18009923" cy="6010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DB7E7-CCC8-EE42-8087-C1C335BE46E8}"/>
              </a:ext>
            </a:extLst>
          </p:cNvPr>
          <p:cNvSpPr/>
          <p:nvPr/>
        </p:nvSpPr>
        <p:spPr>
          <a:xfrm>
            <a:off x="824960" y="3529584"/>
            <a:ext cx="18743200" cy="285292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64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2AD4-7539-BB4B-B552-2D770E1F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Implementation – Service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84D8-AD61-FA4B-B24A-B7750779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A8E8-23C8-F747-8C01-BE2BEF40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2" y="3698723"/>
            <a:ext cx="18009923" cy="6010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A7C440-2B07-3F48-B979-A64F66C8ED88}"/>
              </a:ext>
            </a:extLst>
          </p:cNvPr>
          <p:cNvSpPr/>
          <p:nvPr/>
        </p:nvSpPr>
        <p:spPr>
          <a:xfrm flipV="1">
            <a:off x="824960" y="6382512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760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2AD4-7539-BB4B-B552-2D770E1F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Implementation – Service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84D8-AD61-FA4B-B24A-B7750779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A8E8-23C8-F747-8C01-BE2BEF40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2" y="3698723"/>
            <a:ext cx="18009923" cy="6010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A7C440-2B07-3F48-B979-A64F66C8ED88}"/>
              </a:ext>
            </a:extLst>
          </p:cNvPr>
          <p:cNvSpPr/>
          <p:nvPr/>
        </p:nvSpPr>
        <p:spPr>
          <a:xfrm flipV="1">
            <a:off x="824960" y="7772399"/>
            <a:ext cx="18743200" cy="1936612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6025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F7CA-ED85-5344-9FA7-FE0AE4FF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implemention – run_for_customer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FC51-7D8B-D44E-A398-BFF0B34F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822CB-319A-1E45-9D1B-C463642B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26366"/>
            <a:ext cx="11266673" cy="2575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BD552D-93FB-404C-8C7D-9E4933036EC7}"/>
              </a:ext>
            </a:extLst>
          </p:cNvPr>
          <p:cNvSpPr/>
          <p:nvPr/>
        </p:nvSpPr>
        <p:spPr>
          <a:xfrm>
            <a:off x="824960" y="4165600"/>
            <a:ext cx="11773440" cy="101853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62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F7CA-ED85-5344-9FA7-FE0AE4FF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implemention – run_for_customer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FC51-7D8B-D44E-A398-BFF0B34F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822CB-319A-1E45-9D1B-C463642B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26366"/>
            <a:ext cx="11266673" cy="2575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BD552D-93FB-404C-8C7D-9E4933036EC7}"/>
              </a:ext>
            </a:extLst>
          </p:cNvPr>
          <p:cNvSpPr/>
          <p:nvPr/>
        </p:nvSpPr>
        <p:spPr>
          <a:xfrm>
            <a:off x="827405" y="5105400"/>
            <a:ext cx="11773440" cy="914400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437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15A-BAAD-D946-AAF7-58101DCC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Na</a:t>
            </a:r>
            <a:r>
              <a:rPr lang="en-US" dirty="0"/>
              <a:t>ï</a:t>
            </a:r>
            <a:r>
              <a:rPr lang="en-IL" dirty="0"/>
              <a:t>ve implementation -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ED63C-EBFF-AB48-9D67-4C73B2861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5539978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Most of the time spent on waiting for IO:</a:t>
            </a:r>
          </a:p>
          <a:p>
            <a:pPr marL="1257300"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Network requests</a:t>
            </a:r>
          </a:p>
          <a:p>
            <a:pPr marL="1257300"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Database request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Customers with large datasets impact small customer SLA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Once total time of handling is larger than cron time, system does not function as planned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690083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5A8-2235-9B42-BDE8-8E4A37B2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Phase I: schedule customers separatly using a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E6A1-248D-CD40-B588-9260278DF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0157B-6199-6D43-930A-6F020ABD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98723"/>
            <a:ext cx="18051806" cy="6073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57FBB-F458-FA41-9A2E-D70EA983DA2B}"/>
              </a:ext>
            </a:extLst>
          </p:cNvPr>
          <p:cNvSpPr/>
          <p:nvPr/>
        </p:nvSpPr>
        <p:spPr>
          <a:xfrm flipV="1">
            <a:off x="824960" y="6382512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82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5A8-2235-9B42-BDE8-8E4A37B2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Phase I: schedule customers separatly using a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AE6A1-248D-CD40-B588-9260278DF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0157B-6199-6D43-930A-6F020ABD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98723"/>
            <a:ext cx="18051806" cy="6073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357FBB-F458-FA41-9A2E-D70EA983DA2B}"/>
              </a:ext>
            </a:extLst>
          </p:cNvPr>
          <p:cNvSpPr/>
          <p:nvPr/>
        </p:nvSpPr>
        <p:spPr>
          <a:xfrm flipV="1">
            <a:off x="807449" y="7271512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182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B932-0623-2A46-9786-9D04232D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Phase I: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7E6D7-7B23-A145-B20D-4427092B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077766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IL" sz="4000"/>
              <a:t>Still waiting on IO most of the time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C</a:t>
            </a:r>
            <a:r>
              <a:rPr lang="en-IL" sz="4000"/>
              <a:t>an scale out to have multiple instances of the service serve different customers</a:t>
            </a:r>
          </a:p>
          <a:p>
            <a:pPr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T</a:t>
            </a:r>
            <a:r>
              <a:rPr lang="en-IL" sz="4000"/>
              <a:t>otal performance is not blocked</a:t>
            </a:r>
          </a:p>
          <a:p>
            <a:pPr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S</a:t>
            </a:r>
            <a:r>
              <a:rPr lang="en-IL" sz="4000"/>
              <a:t>mall customers are not impacted by large customers</a:t>
            </a:r>
          </a:p>
        </p:txBody>
      </p:sp>
    </p:spTree>
    <p:extLst>
      <p:ext uri="{BB962C8B-B14F-4D97-AF65-F5344CB8AC3E}">
        <p14:creationId xmlns:p14="http://schemas.microsoft.com/office/powerpoint/2010/main" val="234193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7AEF-7219-A243-B970-EF1EEFFB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main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B819-949D-ED4C-B41D-D2F66089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0E579-9705-4247-B9AE-804B6FD7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246768"/>
            <a:ext cx="17779563" cy="8062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43121-6FAE-D548-964E-489BE56DC62E}"/>
              </a:ext>
            </a:extLst>
          </p:cNvPr>
          <p:cNvSpPr/>
          <p:nvPr/>
        </p:nvSpPr>
        <p:spPr>
          <a:xfrm flipV="1">
            <a:off x="807449" y="5468112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938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0FE1-A3D4-6543-BEC9-4CC6A64B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85C09-B5CE-FD4C-8C06-9EF1469D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4924425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What is AsyncIO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Real world example from our day to day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Advanced 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IL" sz="4000"/>
              <a:t>Exceptions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IL" sz="4000"/>
              <a:t>Testing</a:t>
            </a:r>
          </a:p>
          <a:p>
            <a:pPr marL="1257300" lvl="1" indent="-571500">
              <a:buSzPct val="60000"/>
              <a:buFont typeface="Wingdings" pitchFamily="2" charset="2"/>
              <a:buChar char="q"/>
            </a:pPr>
            <a:r>
              <a:rPr lang="en-IL" sz="400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4462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7AEF-7219-A243-B970-EF1EEFFB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main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B819-949D-ED4C-B41D-D2F66089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0E579-9705-4247-B9AE-804B6FD7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246768"/>
            <a:ext cx="17779563" cy="8062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43121-6FAE-D548-964E-489BE56DC62E}"/>
              </a:ext>
            </a:extLst>
          </p:cNvPr>
          <p:cNvSpPr/>
          <p:nvPr/>
        </p:nvSpPr>
        <p:spPr>
          <a:xfrm flipV="1">
            <a:off x="807449" y="6865112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5597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7AEF-7219-A243-B970-EF1EEFFB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main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CB819-949D-ED4C-B41D-D2F66089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0E579-9705-4247-B9AE-804B6FD7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246768"/>
            <a:ext cx="17779563" cy="8062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E43121-6FAE-D548-964E-489BE56DC62E}"/>
              </a:ext>
            </a:extLst>
          </p:cNvPr>
          <p:cNvSpPr/>
          <p:nvPr/>
        </p:nvSpPr>
        <p:spPr>
          <a:xfrm flipV="1">
            <a:off x="807449" y="7779512"/>
            <a:ext cx="18743200" cy="33202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716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865-E860-A04C-9F42-628D3CAB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run_for_customer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E6BC-1AEB-184D-9A26-7C5E16C6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665C0-06AA-8C43-959A-B52720CA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073632"/>
            <a:ext cx="12764040" cy="7473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C39B8D-BB69-1543-905F-2D940A942CCA}"/>
              </a:ext>
            </a:extLst>
          </p:cNvPr>
          <p:cNvSpPr/>
          <p:nvPr/>
        </p:nvSpPr>
        <p:spPr>
          <a:xfrm flipV="1">
            <a:off x="824960" y="6762880"/>
            <a:ext cx="18743200" cy="602488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865-E860-A04C-9F42-628D3CAB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run_for_customer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E6BC-1AEB-184D-9A26-7C5E16C6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665C0-06AA-8C43-959A-B52720CA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073632"/>
            <a:ext cx="12764040" cy="7473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C39B8D-BB69-1543-905F-2D940A942CCA}"/>
              </a:ext>
            </a:extLst>
          </p:cNvPr>
          <p:cNvSpPr/>
          <p:nvPr/>
        </p:nvSpPr>
        <p:spPr>
          <a:xfrm flipV="1">
            <a:off x="824960" y="7651879"/>
            <a:ext cx="18743200" cy="2895433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0279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8865-E860-A04C-9F42-628D3CAB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60" y="762037"/>
            <a:ext cx="18454179" cy="2000548"/>
          </a:xfrm>
        </p:spPr>
        <p:txBody>
          <a:bodyPr/>
          <a:lstStyle/>
          <a:p>
            <a:r>
              <a:rPr lang="en-IL"/>
              <a:t>Phase II: Move to asyncio – </a:t>
            </a:r>
            <a:br>
              <a:rPr lang="en-IL"/>
            </a:br>
            <a:r>
              <a:rPr lang="en-IL"/>
              <a:t>run_for_customer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3E6BC-1AEB-184D-9A26-7C5E16C6C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665C0-06AA-8C43-959A-B52720CA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073632"/>
            <a:ext cx="12764040" cy="7473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C39B8D-BB69-1543-905F-2D940A942CCA}"/>
              </a:ext>
            </a:extLst>
          </p:cNvPr>
          <p:cNvSpPr/>
          <p:nvPr/>
        </p:nvSpPr>
        <p:spPr>
          <a:xfrm flipV="1">
            <a:off x="680449" y="3562480"/>
            <a:ext cx="18743200" cy="1466720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965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B932-0623-2A46-9786-9D04232D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Phase II: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7E6D7-7B23-A145-B20D-4427092BE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693319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IL" sz="4000"/>
              <a:t>IO is no longer waited on and process of data enrichment happens in parallel to requests to database and network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C</a:t>
            </a:r>
            <a:r>
              <a:rPr lang="en-IL" sz="4000"/>
              <a:t>an scale out to have multiple instances of the service serve different customers</a:t>
            </a:r>
          </a:p>
          <a:p>
            <a:pPr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T</a:t>
            </a:r>
            <a:r>
              <a:rPr lang="en-IL" sz="4000"/>
              <a:t>otal performance is not blocked</a:t>
            </a:r>
          </a:p>
          <a:p>
            <a:pPr lvl="1" indent="-571500">
              <a:buSzPct val="60000"/>
              <a:buFont typeface="Wingdings" pitchFamily="2" charset="2"/>
              <a:buChar char="§"/>
            </a:pPr>
            <a:r>
              <a:rPr lang="en-US" sz="4000" dirty="0"/>
              <a:t>S</a:t>
            </a:r>
            <a:r>
              <a:rPr lang="en-IL" sz="4000"/>
              <a:t>mall customers are not impacted by large customers</a:t>
            </a:r>
          </a:p>
        </p:txBody>
      </p:sp>
    </p:spTree>
    <p:extLst>
      <p:ext uri="{BB962C8B-B14F-4D97-AF65-F5344CB8AC3E}">
        <p14:creationId xmlns:p14="http://schemas.microsoft.com/office/powerpoint/2010/main" val="3371944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CFA7-A86C-2E47-8BBE-0C2C4DBB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6" y="1660358"/>
            <a:ext cx="13523229" cy="5516751"/>
          </a:xfrm>
        </p:spPr>
        <p:txBody>
          <a:bodyPr spcFirstLastPara="1" vert="horz" wrap="square" lIns="150781" tIns="75390" rIns="150781" bIns="75390" rtlCol="0" anchor="b" anchorCtr="0">
            <a:normAutofit/>
          </a:bodyPr>
          <a:lstStyle/>
          <a:p>
            <a:r>
              <a:rPr lang="en-US" sz="7750" cap="all" dirty="0"/>
              <a:t>Advanced </a:t>
            </a:r>
            <a:br>
              <a:rPr lang="en-US" sz="7750" cap="all" dirty="0"/>
            </a:br>
            <a:r>
              <a:rPr lang="en-IL" sz="8000"/>
              <a:t>Some other items to keep in mind</a:t>
            </a:r>
            <a:endParaRPr lang="en-US" sz="7750" cap="all" dirty="0"/>
          </a:p>
        </p:txBody>
      </p:sp>
    </p:spTree>
    <p:extLst>
      <p:ext uri="{BB962C8B-B14F-4D97-AF65-F5344CB8AC3E}">
        <p14:creationId xmlns:p14="http://schemas.microsoft.com/office/powerpoint/2010/main" val="1437273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C82A-6786-2C40-BB00-51B8CFA6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1C56-0B40-B747-A5D6-6D5345AA7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1846659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IL" sz="4000"/>
              <a:t>Default exception handler is to dump trace of coroutine with exception and </a:t>
            </a:r>
            <a:r>
              <a:rPr lang="en-US" sz="4000" dirty="0"/>
              <a:t>continue</a:t>
            </a:r>
            <a:r>
              <a:rPr lang="en-IL" sz="4000"/>
              <a:t> consuming tasks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T</a:t>
            </a:r>
            <a:r>
              <a:rPr lang="en-IL" sz="4000"/>
              <a:t>his can be changed by adding an exception handler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13662-C300-8244-A8DF-D063161B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5961065"/>
            <a:ext cx="14784890" cy="4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8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AF47-AE4B-534F-B669-B741173A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Specific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9978-0CE2-A848-A978-6CE23195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15553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E</a:t>
            </a:r>
            <a:r>
              <a:rPr lang="en-IL" sz="4000"/>
              <a:t>xception handling can be done in specific context for invoking retry mechanisms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2575C-B972-DB40-BB67-E445C73A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037277"/>
            <a:ext cx="12397528" cy="25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96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170-381C-1F4B-AB73-755E7E05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Testing using pytest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274B-B2E5-2248-BD73-551BBA58A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771084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Test the following function of the async integration:</a:t>
            </a:r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R</a:t>
            </a:r>
            <a:r>
              <a:rPr lang="en-IL" sz="4000" dirty="0"/>
              <a:t>elevant test cases are:</a:t>
            </a:r>
          </a:p>
          <a:p>
            <a:pPr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R</a:t>
            </a:r>
            <a:r>
              <a:rPr lang="en-IL" sz="4000" dirty="0"/>
              <a:t>esponse is ok – json is returned</a:t>
            </a:r>
          </a:p>
          <a:p>
            <a:pPr lvl="1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R</a:t>
            </a:r>
            <a:r>
              <a:rPr lang="en-IL" sz="4000" dirty="0"/>
              <a:t>esponse not ok – exception is generated</a:t>
            </a:r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D89F3-6D95-C445-937D-29EC5770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13627"/>
            <a:ext cx="14931483" cy="26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0FE1-A3D4-6543-BEC9-4CC6A64B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What is AsyncIO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85C09-B5CE-FD4C-8C06-9EF1469D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15553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A style of concurrent programming in python</a:t>
            </a:r>
          </a:p>
        </p:txBody>
      </p:sp>
    </p:spTree>
    <p:extLst>
      <p:ext uri="{BB962C8B-B14F-4D97-AF65-F5344CB8AC3E}">
        <p14:creationId xmlns:p14="http://schemas.microsoft.com/office/powerpoint/2010/main" val="509470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076D-AC41-B340-8B1F-6D31D051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Testing using pytest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D7F9-2198-344A-B337-B83740E11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155531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</a:pPr>
            <a:r>
              <a:rPr lang="en-US" sz="4000" dirty="0"/>
              <a:t>U</a:t>
            </a:r>
            <a:r>
              <a:rPr lang="en-IL" sz="4000" dirty="0"/>
              <a:t>sing @pytest.mark.asyncio enables running tests in eventloop:</a:t>
            </a:r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r>
              <a:rPr lang="en-US" sz="4000" dirty="0"/>
              <a:t>Network responses are mocked using pytest_httpx</a:t>
            </a:r>
            <a:endParaRPr lang="en-I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31478-5397-2349-8898-F54A2336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637092"/>
            <a:ext cx="16669650" cy="40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4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04822-7625-6344-82A2-FA184DB2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Testing using pytest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C2AD-B4AB-5347-B7E1-F84137F3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615553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</a:pPr>
            <a:r>
              <a:rPr lang="en-IL" sz="4000"/>
              <a:t>Same can be done for the exception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FDFDA-0ED3-2549-8028-73B06879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037277"/>
            <a:ext cx="18973244" cy="42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9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A1D-3392-5342-9132-9E2C8F98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Testing using pytest – mocking coroutines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6C46-AE9B-5A4D-AE8B-3FD2868D5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077766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</a:pPr>
            <a:r>
              <a:rPr lang="en-IL" sz="4000" dirty="0"/>
              <a:t>Unittest.mock added AsyncMock</a:t>
            </a:r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7C7DC-7FC8-F545-B74C-5AC83284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3923392"/>
            <a:ext cx="8565184" cy="2324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E5860-AE7D-6344-B79C-1FB8FE41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05" y="6827811"/>
            <a:ext cx="15434085" cy="44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B90-B52E-FC40-9750-52C3D4BE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Debugging –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D1538-EB59-5A41-B3D6-AC34B190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4924425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R</a:t>
            </a:r>
            <a:r>
              <a:rPr lang="en-IL" sz="4000" dirty="0"/>
              <a:t>un with: </a:t>
            </a:r>
            <a:r>
              <a:rPr lang="en-US" sz="4000" dirty="0"/>
              <a:t>PYTHONASYNCIODEBUG=1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Gives traceback on when async function are not awaited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Monitors thread safety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Logs slow coroutines</a:t>
            </a: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122087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36B90-B52E-FC40-9750-52C3D4BE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Debugging – Debug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D1538-EB59-5A41-B3D6-AC34B190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4924425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R</a:t>
            </a:r>
            <a:r>
              <a:rPr lang="en-IL" sz="4000" dirty="0"/>
              <a:t>un with: </a:t>
            </a:r>
            <a:r>
              <a:rPr lang="en-US" sz="4000" dirty="0"/>
              <a:t>PYTHONASYNCIODEBUG=1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Gives traceback on when async function are not awaited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Monitors thread safety</a:t>
            </a:r>
          </a:p>
          <a:p>
            <a:pPr indent="-571500">
              <a:buSzPct val="60000"/>
              <a:buFont typeface="Wingdings" pitchFamily="2" charset="2"/>
              <a:buChar char="q"/>
            </a:pPr>
            <a:endParaRPr lang="en-US" sz="4000" dirty="0"/>
          </a:p>
          <a:p>
            <a:pPr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Logs slow coroutines</a:t>
            </a:r>
            <a:endParaRPr lang="en-IL" sz="4000" dirty="0"/>
          </a:p>
          <a:p>
            <a:pPr indent="-571500">
              <a:buSzPct val="60000"/>
              <a:buFont typeface="Wingdings" pitchFamily="2" charset="2"/>
            </a:pPr>
            <a:endParaRPr lang="en-IL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B96B-D35D-F547-BE1E-5FEF1986AED7}"/>
              </a:ext>
            </a:extLst>
          </p:cNvPr>
          <p:cNvSpPr/>
          <p:nvPr/>
        </p:nvSpPr>
        <p:spPr>
          <a:xfrm>
            <a:off x="1606168" y="7107762"/>
            <a:ext cx="174927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2400" dirty="0"/>
              <a:t>async def very_slow():</a:t>
            </a:r>
          </a:p>
          <a:p>
            <a:r>
              <a:rPr lang="en-IL" sz="2400" dirty="0"/>
              <a:t>    time.sleep(4)</a:t>
            </a:r>
          </a:p>
          <a:p>
            <a:endParaRPr lang="en-IL" sz="2400" dirty="0"/>
          </a:p>
          <a:p>
            <a:r>
              <a:rPr lang="en-IL" sz="2400" dirty="0"/>
              <a:t>await very_slow()</a:t>
            </a:r>
          </a:p>
          <a:p>
            <a:r>
              <a:rPr lang="en-IL" sz="2400" dirty="0"/>
              <a:t>Executing &lt;Task finished name='Task-1' coro=&lt;&lt;module&gt;() done, defined at &lt;console&gt;:1&gt; result=None created at usr/local/Cellar/python@3.9/3.9.8/Frameworks/Python.framework/Versions/3.9/lib/python3.9/asyncio/__main__.py:50&gt; took 4.006 seconds</a:t>
            </a:r>
          </a:p>
        </p:txBody>
      </p:sp>
    </p:spTree>
    <p:extLst>
      <p:ext uri="{BB962C8B-B14F-4D97-AF65-F5344CB8AC3E}">
        <p14:creationId xmlns:p14="http://schemas.microsoft.com/office/powerpoint/2010/main" val="327334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E129-DC81-F545-BA59-02FBC75C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Debugging –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B406-F1CD-FB4E-AFC5-2F844B2B0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60" y="2294292"/>
            <a:ext cx="15831979" cy="4924425"/>
          </a:xfrm>
        </p:spPr>
        <p:txBody>
          <a:bodyPr/>
          <a:lstStyle/>
          <a:p>
            <a:pPr indent="-571500">
              <a:buSzPct val="60000"/>
              <a:buFont typeface="Wingdings" pitchFamily="2" charset="2"/>
            </a:pPr>
            <a:r>
              <a:rPr lang="en-US" sz="4000" dirty="0"/>
              <a:t>U</a:t>
            </a:r>
            <a:r>
              <a:rPr lang="en-IL" sz="4000"/>
              <a:t>se aiodebug:</a:t>
            </a:r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  <a:p>
            <a:pPr indent="-571500">
              <a:buSzPct val="60000"/>
              <a:buFont typeface="Wingdings" pitchFamily="2" charset="2"/>
            </a:pPr>
            <a:r>
              <a:rPr lang="en-US" sz="4000" dirty="0"/>
              <a:t>P</a:t>
            </a:r>
            <a:r>
              <a:rPr lang="en-IL" sz="4000"/>
              <a:t>rint trace during run using task.print_stack</a:t>
            </a:r>
          </a:p>
          <a:p>
            <a:pPr indent="-571500">
              <a:buSzPct val="60000"/>
              <a:buFont typeface="Wingdings" pitchFamily="2" charset="2"/>
            </a:pPr>
            <a:endParaRPr lang="en-IL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359F0-498A-6640-9F83-348CDD39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0" y="3261396"/>
            <a:ext cx="11057255" cy="1759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5A948-11D1-314E-9782-D726FBB3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60" y="7101603"/>
            <a:ext cx="8795544" cy="33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4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8C49-1C14-6049-A801-695B2DF4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What did we learn today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F4D9-4E4B-7743-B9DB-B7F45782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693319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AsyncIO is a concurrent programming framework that works best in intensive IO environments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Visited a real world example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 dirty="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 dirty="0"/>
              <a:t>Howto Debug, Test and handle exceptions</a:t>
            </a:r>
          </a:p>
        </p:txBody>
      </p:sp>
      <p:pic>
        <p:nvPicPr>
          <p:cNvPr id="7" name="Picture 6" descr="A close up of a label&#10;&#10;Description automatically generated with low confidence">
            <a:extLst>
              <a:ext uri="{FF2B5EF4-FFF2-40B4-BE49-F238E27FC236}">
                <a16:creationId xmlns:a16="http://schemas.microsoft.com/office/drawing/2014/main" id="{C5BEEFD3-37E0-6F43-A7BC-D9A6EBC5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104" y="3471132"/>
            <a:ext cx="8527059" cy="64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CFA7-A86C-2E47-8BBE-0C2C4DBB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434" y="-1913320"/>
            <a:ext cx="5533809" cy="6155289"/>
          </a:xfrm>
        </p:spPr>
        <p:txBody>
          <a:bodyPr spcFirstLastPara="1" vert="horz" wrap="square" lIns="150781" tIns="75390" rIns="150781" bIns="75390" rtlCol="0" anchor="b" anchorCtr="0">
            <a:normAutofit/>
          </a:bodyPr>
          <a:lstStyle/>
          <a:p>
            <a:pPr algn="ctr"/>
            <a:r>
              <a:rPr lang="en-US" sz="7750" cap="all" dirty="0"/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81B9DFA1-AEFE-4B40-9B4B-639E6B724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825" y="2193100"/>
            <a:ext cx="7215034" cy="721503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0B53F5-753C-AD46-BADA-89505F626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0" y="4438375"/>
            <a:ext cx="11724267" cy="1846659"/>
          </a:xfrm>
        </p:spPr>
        <p:txBody>
          <a:bodyPr/>
          <a:lstStyle/>
          <a:p>
            <a:r>
              <a:rPr lang="en-IL" sz="4000" dirty="0"/>
              <a:t>You can find me at:</a:t>
            </a:r>
          </a:p>
          <a:p>
            <a:r>
              <a:rPr lang="en-US" sz="4000" dirty="0">
                <a:hlinkClick r:id="rId4"/>
              </a:rPr>
              <a:t>www.linkedin.com/in/eyal-balla</a:t>
            </a:r>
            <a:endParaRPr lang="en-US" sz="4000" dirty="0"/>
          </a:p>
          <a:p>
            <a:r>
              <a:rPr lang="en-US" sz="4000" dirty="0"/>
              <a:t>Email: eyal@cynerio.co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38228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5ED9B-202D-F34B-883B-010D6CB4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Multi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8C63-48FB-5648-A5A3-178D0C799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4308872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OS handles concurrency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Only option for multi-core processing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Duplicated memory usage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N</a:t>
            </a:r>
            <a:r>
              <a:rPr lang="en-IL" sz="4000"/>
              <a:t>eed OS level communication channels</a:t>
            </a:r>
          </a:p>
        </p:txBody>
      </p:sp>
    </p:spTree>
    <p:extLst>
      <p:ext uri="{BB962C8B-B14F-4D97-AF65-F5344CB8AC3E}">
        <p14:creationId xmlns:p14="http://schemas.microsoft.com/office/powerpoint/2010/main" val="257298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3897-3E9A-BF40-9B4D-B5D90557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Multi 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16B7D-886E-0A49-A015-DACF1D532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1846659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OS level concurrency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GIL locks</a:t>
            </a:r>
          </a:p>
        </p:txBody>
      </p:sp>
    </p:spTree>
    <p:extLst>
      <p:ext uri="{BB962C8B-B14F-4D97-AF65-F5344CB8AC3E}">
        <p14:creationId xmlns:p14="http://schemas.microsoft.com/office/powerpoint/2010/main" val="45109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86A7-E95D-D646-B59C-9BE67268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Async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D296-BB5A-1543-8192-78322BDDE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205" y="2601150"/>
            <a:ext cx="18093690" cy="3077766"/>
          </a:xfrm>
        </p:spPr>
        <p:txBody>
          <a:bodyPr/>
          <a:lstStyle/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IO events management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IL" sz="4000"/>
              <a:t>Multiple states managed in the same thread</a:t>
            </a:r>
          </a:p>
          <a:p>
            <a:pPr marL="800100" indent="-571500">
              <a:buSzPct val="60000"/>
              <a:buFont typeface="Wingdings" pitchFamily="2" charset="2"/>
              <a:buChar char="q"/>
            </a:pPr>
            <a:endParaRPr lang="en-IL" sz="4000"/>
          </a:p>
          <a:p>
            <a:pPr marL="800100" indent="-571500">
              <a:buSzPct val="60000"/>
              <a:buFont typeface="Wingdings" pitchFamily="2" charset="2"/>
              <a:buChar char="q"/>
            </a:pPr>
            <a:r>
              <a:rPr lang="en-US" sz="4000" dirty="0"/>
              <a:t>Application-level </a:t>
            </a:r>
            <a:r>
              <a:rPr lang="en-IL" sz="4000"/>
              <a:t>context switching</a:t>
            </a:r>
          </a:p>
        </p:txBody>
      </p:sp>
    </p:spTree>
    <p:extLst>
      <p:ext uri="{BB962C8B-B14F-4D97-AF65-F5344CB8AC3E}">
        <p14:creationId xmlns:p14="http://schemas.microsoft.com/office/powerpoint/2010/main" val="169567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2AB7-63DF-5C41-89BD-97A0AF9D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Proccess – Threads - Async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B851A9-B13A-384D-8525-AAC48CB4E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9286"/>
              </p:ext>
            </p:extLst>
          </p:nvPr>
        </p:nvGraphicFramePr>
        <p:xfrm>
          <a:off x="824960" y="3023958"/>
          <a:ext cx="15831980" cy="684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7995">
                  <a:extLst>
                    <a:ext uri="{9D8B030D-6E8A-4147-A177-3AD203B41FA5}">
                      <a16:colId xmlns:a16="http://schemas.microsoft.com/office/drawing/2014/main" val="879318396"/>
                    </a:ext>
                  </a:extLst>
                </a:gridCol>
                <a:gridCol w="3957995">
                  <a:extLst>
                    <a:ext uri="{9D8B030D-6E8A-4147-A177-3AD203B41FA5}">
                      <a16:colId xmlns:a16="http://schemas.microsoft.com/office/drawing/2014/main" val="502712470"/>
                    </a:ext>
                  </a:extLst>
                </a:gridCol>
                <a:gridCol w="3957995">
                  <a:extLst>
                    <a:ext uri="{9D8B030D-6E8A-4147-A177-3AD203B41FA5}">
                      <a16:colId xmlns:a16="http://schemas.microsoft.com/office/drawing/2014/main" val="3169617893"/>
                    </a:ext>
                  </a:extLst>
                </a:gridCol>
                <a:gridCol w="3957995">
                  <a:extLst>
                    <a:ext uri="{9D8B030D-6E8A-4147-A177-3AD203B41FA5}">
                      <a16:colId xmlns:a16="http://schemas.microsoft.com/office/drawing/2014/main" val="1672305554"/>
                    </a:ext>
                  </a:extLst>
                </a:gridCol>
              </a:tblGrid>
              <a:tr h="753904">
                <a:tc>
                  <a:txBody>
                    <a:bodyPr/>
                    <a:lstStyle/>
                    <a:p>
                      <a:endParaRPr lang="en-IL" sz="4000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 dirty="0"/>
                        <a:t>Process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Threads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Async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4061836920"/>
                  </a:ext>
                </a:extLst>
              </a:tr>
              <a:tr h="1357027">
                <a:tc>
                  <a:txBody>
                    <a:bodyPr/>
                    <a:lstStyle/>
                    <a:p>
                      <a:r>
                        <a:rPr lang="en-IL" sz="4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Concurrency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 (OS level)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 (OS level) 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 (application level)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1829597086"/>
                  </a:ext>
                </a:extLst>
              </a:tr>
              <a:tr h="1357027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 all CPU cores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No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No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4031021756"/>
                  </a:ext>
                </a:extLst>
              </a:tr>
              <a:tr h="753904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Scalability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1-10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100s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1000s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572981670"/>
                  </a:ext>
                </a:extLst>
              </a:tr>
              <a:tr h="2563273">
                <a:tc>
                  <a:txBody>
                    <a:bodyPr/>
                    <a:lstStyle/>
                    <a:p>
                      <a:r>
                        <a:rPr lang="en-IL" sz="4000" b="1" i="0" u="none" strike="noStrike" cap="none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 blocking components (std lib, requests etc)</a:t>
                      </a:r>
                    </a:p>
                  </a:txBody>
                  <a:tcPr marL="150781" marR="150781" marT="75390" marB="753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Yes</a:t>
                      </a:r>
                    </a:p>
                  </a:txBody>
                  <a:tcPr marL="150781" marR="150781" marT="75390" marB="75390"/>
                </a:tc>
                <a:tc>
                  <a:txBody>
                    <a:bodyPr/>
                    <a:lstStyle/>
                    <a:p>
                      <a:r>
                        <a:rPr lang="en-IL" sz="4000"/>
                        <a:t>No</a:t>
                      </a:r>
                    </a:p>
                  </a:txBody>
                  <a:tcPr marL="150781" marR="150781" marT="75390" marB="75390"/>
                </a:tc>
                <a:extLst>
                  <a:ext uri="{0D108BD9-81ED-4DB2-BD59-A6C34878D82A}">
                    <a16:rowId xmlns:a16="http://schemas.microsoft.com/office/drawing/2014/main" val="2324845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07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EC2F-56A4-8247-A656-83357DDF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>
                <a:solidFill>
                  <a:srgbClr val="132C47"/>
                </a:solidFill>
              </a:rPr>
              <a:t>Most used asyncio sample ever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DF87-630F-A24B-BF3A-FE515C244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1711" y="3769782"/>
            <a:ext cx="7334214" cy="276999"/>
          </a:xfrm>
        </p:spPr>
        <p:txBody>
          <a:bodyPr/>
          <a:lstStyle/>
          <a:p>
            <a:endParaRPr lang="en-I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120781-47C1-EE48-B0D3-40DDD9497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60118" y="3769782"/>
            <a:ext cx="7334214" cy="276999"/>
          </a:xfrm>
        </p:spPr>
        <p:txBody>
          <a:bodyPr/>
          <a:lstStyle/>
          <a:p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AEF91-D059-EA45-BB57-4627C826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118" y="3769914"/>
            <a:ext cx="6868901" cy="5109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A044C-A1DC-4643-9C0D-7642B6C7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11" y="3731437"/>
            <a:ext cx="6659483" cy="51307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8250B39-8304-B741-BB6F-3C58B8F82B10}"/>
              </a:ext>
            </a:extLst>
          </p:cNvPr>
          <p:cNvGrpSpPr/>
          <p:nvPr/>
        </p:nvGrpSpPr>
        <p:grpSpPr>
          <a:xfrm>
            <a:off x="428478" y="570208"/>
            <a:ext cx="19327372" cy="10204000"/>
            <a:chOff x="259847" y="334925"/>
            <a:chExt cx="11720959" cy="61881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959D0-4535-9743-9B81-F80F8C03B545}"/>
                </a:ext>
              </a:extLst>
            </p:cNvPr>
            <p:cNvSpPr/>
            <p:nvPr/>
          </p:nvSpPr>
          <p:spPr>
            <a:xfrm>
              <a:off x="259847" y="334925"/>
              <a:ext cx="11720959" cy="6188149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defTabSz="753923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IL" sz="2309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DD4461-60B4-7344-B482-7176F1508FB5}"/>
                </a:ext>
              </a:extLst>
            </p:cNvPr>
            <p:cNvSpPr txBox="1"/>
            <p:nvPr/>
          </p:nvSpPr>
          <p:spPr>
            <a:xfrm rot="20091530">
              <a:off x="3101787" y="2714681"/>
              <a:ext cx="6541662" cy="6719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6600">
                  <a:solidFill>
                    <a:srgbClr val="FF0000"/>
                  </a:solidFill>
                  <a:latin typeface="Calibri"/>
                  <a:cs typeface="Calibri"/>
                  <a:sym typeface="Calibri"/>
                </a:rPr>
                <a:t>Not really relevant to any of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66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1090</Words>
  <Application>Microsoft Macintosh PowerPoint</Application>
  <PresentationFormat>Custom</PresentationFormat>
  <Paragraphs>227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Barlow</vt:lpstr>
      <vt:lpstr>Barlow Condensed SemiBold</vt:lpstr>
      <vt:lpstr>Barlow ExtraBold</vt:lpstr>
      <vt:lpstr>Noto Sans Symbols</vt:lpstr>
      <vt:lpstr>Calibri</vt:lpstr>
      <vt:lpstr>Barlow Condensed ExtraBold</vt:lpstr>
      <vt:lpstr>Arial</vt:lpstr>
      <vt:lpstr>Wingdings</vt:lpstr>
      <vt:lpstr>Barlow Medium</vt:lpstr>
      <vt:lpstr>Barlow Condensed</vt:lpstr>
      <vt:lpstr>Office Theme</vt:lpstr>
      <vt:lpstr>PowerPoint Presentation</vt:lpstr>
      <vt:lpstr>About me</vt:lpstr>
      <vt:lpstr>Agenda for today</vt:lpstr>
      <vt:lpstr>What is AsyncIO </vt:lpstr>
      <vt:lpstr>Multi Process</vt:lpstr>
      <vt:lpstr>Multi Threading</vt:lpstr>
      <vt:lpstr>Async IO</vt:lpstr>
      <vt:lpstr>Proccess – Threads - Async</vt:lpstr>
      <vt:lpstr>Most used asyncio sample ever</vt:lpstr>
      <vt:lpstr>Async IO in the Real world -  When?</vt:lpstr>
      <vt:lpstr>Almost a different language</vt:lpstr>
      <vt:lpstr>Almost a different language</vt:lpstr>
      <vt:lpstr>AsyncIO – Main building blocks</vt:lpstr>
      <vt:lpstr>AsyncIO – Using Main building blocks – sync version</vt:lpstr>
      <vt:lpstr>AsyncIO – Using Main building blocks – async version</vt:lpstr>
      <vt:lpstr>AsyncIO – Some more concepts</vt:lpstr>
      <vt:lpstr>Example  A problem from our day-to-day work</vt:lpstr>
      <vt:lpstr>A problem from our day-to-day work Data enrichment</vt:lpstr>
      <vt:lpstr>Naïve Implementation</vt:lpstr>
      <vt:lpstr>Naïve Implementation – Service Main</vt:lpstr>
      <vt:lpstr>Naïve Implementation – Service Main</vt:lpstr>
      <vt:lpstr>Naïve Implementation – Service Main</vt:lpstr>
      <vt:lpstr>Naïve implemention – run_for_customer</vt:lpstr>
      <vt:lpstr>Naïve implemention – run_for_customer</vt:lpstr>
      <vt:lpstr>Naïve implementation - issues</vt:lpstr>
      <vt:lpstr>Phase I: schedule customers separatly using a queue</vt:lpstr>
      <vt:lpstr>Phase I: schedule customers separatly using a queue</vt:lpstr>
      <vt:lpstr>Phase I: Analysis</vt:lpstr>
      <vt:lpstr>Phase II: Move to asyncio –  main flow</vt:lpstr>
      <vt:lpstr>Phase II: Move to asyncio –  main flow</vt:lpstr>
      <vt:lpstr>Phase II: Move to asyncio –  main flow</vt:lpstr>
      <vt:lpstr>Phase II: Move to asyncio –  run_for_customer</vt:lpstr>
      <vt:lpstr>Phase II: Move to asyncio –  run_for_customer</vt:lpstr>
      <vt:lpstr>Phase II: Move to asyncio –  run_for_customer</vt:lpstr>
      <vt:lpstr>Phase II: Analysis</vt:lpstr>
      <vt:lpstr>Advanced  Some other items to keep in mind</vt:lpstr>
      <vt:lpstr>Exception handling</vt:lpstr>
      <vt:lpstr>Specific exception handling</vt:lpstr>
      <vt:lpstr>Testing using pytest</vt:lpstr>
      <vt:lpstr>Testing using pytest</vt:lpstr>
      <vt:lpstr>Testing using pytest</vt:lpstr>
      <vt:lpstr>Testing using pytest – mocking coroutines</vt:lpstr>
      <vt:lpstr>Debugging – Debug mode</vt:lpstr>
      <vt:lpstr>Debugging – Debug mode</vt:lpstr>
      <vt:lpstr>Debugging – in production</vt:lpstr>
      <vt:lpstr>What did we learn today ?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Eyal  Balla</cp:lastModifiedBy>
  <cp:revision>7</cp:revision>
  <dcterms:modified xsi:type="dcterms:W3CDTF">2022-01-04T21:39:34Z</dcterms:modified>
</cp:coreProperties>
</file>